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404050" cy="43205400"/>
  <p:notesSz cx="6797675" cy="9928225"/>
  <p:defaultTextStyle>
    <a:defPPr>
      <a:defRPr lang="en-US"/>
    </a:defPPr>
    <a:lvl1pPr algn="l" rtl="0" fontAlgn="base">
      <a:spcBef>
        <a:spcPct val="0"/>
      </a:spcBef>
      <a:spcAft>
        <a:spcPct val="0"/>
      </a:spcAft>
      <a:buClr>
        <a:srgbClr val="FF9900"/>
      </a:buClr>
      <a:buFont typeface="Wingdings" pitchFamily="-96" charset="2"/>
      <a:buChar char="§"/>
      <a:defRPr sz="3200" kern="1200">
        <a:solidFill>
          <a:schemeClr val="tx1"/>
        </a:solidFill>
        <a:latin typeface="Arial" charset="0"/>
        <a:ea typeface="MS PGothic" pitchFamily="34" charset="-128"/>
        <a:cs typeface="+mn-cs"/>
      </a:defRPr>
    </a:lvl1pPr>
    <a:lvl2pPr marL="457200" algn="l" rtl="0" fontAlgn="base">
      <a:spcBef>
        <a:spcPct val="0"/>
      </a:spcBef>
      <a:spcAft>
        <a:spcPct val="0"/>
      </a:spcAft>
      <a:buClr>
        <a:srgbClr val="FF9900"/>
      </a:buClr>
      <a:buFont typeface="Wingdings" pitchFamily="-96" charset="2"/>
      <a:buChar char="§"/>
      <a:defRPr sz="3200" kern="1200">
        <a:solidFill>
          <a:schemeClr val="tx1"/>
        </a:solidFill>
        <a:latin typeface="Arial" charset="0"/>
        <a:ea typeface="MS PGothic" pitchFamily="34" charset="-128"/>
        <a:cs typeface="+mn-cs"/>
      </a:defRPr>
    </a:lvl2pPr>
    <a:lvl3pPr marL="914400" algn="l" rtl="0" fontAlgn="base">
      <a:spcBef>
        <a:spcPct val="0"/>
      </a:spcBef>
      <a:spcAft>
        <a:spcPct val="0"/>
      </a:spcAft>
      <a:buClr>
        <a:srgbClr val="FF9900"/>
      </a:buClr>
      <a:buFont typeface="Wingdings" pitchFamily="-96" charset="2"/>
      <a:buChar char="§"/>
      <a:defRPr sz="3200" kern="1200">
        <a:solidFill>
          <a:schemeClr val="tx1"/>
        </a:solidFill>
        <a:latin typeface="Arial" charset="0"/>
        <a:ea typeface="MS PGothic" pitchFamily="34" charset="-128"/>
        <a:cs typeface="+mn-cs"/>
      </a:defRPr>
    </a:lvl3pPr>
    <a:lvl4pPr marL="1371600" algn="l" rtl="0" fontAlgn="base">
      <a:spcBef>
        <a:spcPct val="0"/>
      </a:spcBef>
      <a:spcAft>
        <a:spcPct val="0"/>
      </a:spcAft>
      <a:buClr>
        <a:srgbClr val="FF9900"/>
      </a:buClr>
      <a:buFont typeface="Wingdings" pitchFamily="-96" charset="2"/>
      <a:buChar char="§"/>
      <a:defRPr sz="3200" kern="1200">
        <a:solidFill>
          <a:schemeClr val="tx1"/>
        </a:solidFill>
        <a:latin typeface="Arial" charset="0"/>
        <a:ea typeface="MS PGothic" pitchFamily="34" charset="-128"/>
        <a:cs typeface="+mn-cs"/>
      </a:defRPr>
    </a:lvl4pPr>
    <a:lvl5pPr marL="1828800" algn="l" rtl="0" fontAlgn="base">
      <a:spcBef>
        <a:spcPct val="0"/>
      </a:spcBef>
      <a:spcAft>
        <a:spcPct val="0"/>
      </a:spcAft>
      <a:buClr>
        <a:srgbClr val="FF9900"/>
      </a:buClr>
      <a:buFont typeface="Wingdings" pitchFamily="-96" charset="2"/>
      <a:buChar char="§"/>
      <a:defRPr sz="3200" kern="1200">
        <a:solidFill>
          <a:schemeClr val="tx1"/>
        </a:solidFill>
        <a:latin typeface="Arial" charset="0"/>
        <a:ea typeface="MS PGothic" pitchFamily="34" charset="-128"/>
        <a:cs typeface="+mn-cs"/>
      </a:defRPr>
    </a:lvl5pPr>
    <a:lvl6pPr marL="2286000" algn="l" defTabSz="914400" rtl="0" eaLnBrk="1" latinLnBrk="0" hangingPunct="1">
      <a:defRPr sz="3200" kern="1200">
        <a:solidFill>
          <a:schemeClr val="tx1"/>
        </a:solidFill>
        <a:latin typeface="Arial" charset="0"/>
        <a:ea typeface="MS PGothic" pitchFamily="34" charset="-128"/>
        <a:cs typeface="+mn-cs"/>
      </a:defRPr>
    </a:lvl6pPr>
    <a:lvl7pPr marL="2743200" algn="l" defTabSz="914400" rtl="0" eaLnBrk="1" latinLnBrk="0" hangingPunct="1">
      <a:defRPr sz="3200" kern="1200">
        <a:solidFill>
          <a:schemeClr val="tx1"/>
        </a:solidFill>
        <a:latin typeface="Arial" charset="0"/>
        <a:ea typeface="MS PGothic" pitchFamily="34" charset="-128"/>
        <a:cs typeface="+mn-cs"/>
      </a:defRPr>
    </a:lvl7pPr>
    <a:lvl8pPr marL="3200400" algn="l" defTabSz="914400" rtl="0" eaLnBrk="1" latinLnBrk="0" hangingPunct="1">
      <a:defRPr sz="3200" kern="1200">
        <a:solidFill>
          <a:schemeClr val="tx1"/>
        </a:solidFill>
        <a:latin typeface="Arial" charset="0"/>
        <a:ea typeface="MS PGothic" pitchFamily="34" charset="-128"/>
        <a:cs typeface="+mn-cs"/>
      </a:defRPr>
    </a:lvl8pPr>
    <a:lvl9pPr marL="3657600" algn="l" defTabSz="914400" rtl="0" eaLnBrk="1" latinLnBrk="0" hangingPunct="1">
      <a:defRPr sz="32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66FF"/>
    <a:srgbClr val="FFFF00"/>
    <a:srgbClr val="336699"/>
    <a:srgbClr val="EAEAEA"/>
    <a:srgbClr val="FF0000"/>
    <a:srgbClr val="CCCC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25" d="100"/>
          <a:sy n="25" d="100"/>
        </p:scale>
        <p:origin x="-834" y="-78"/>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1836"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6769" tIns="48385" rIns="96769" bIns="48385" numCol="1" anchor="t" anchorCtr="0" compatLnSpc="1">
            <a:prstTxWarp prst="textNoShape">
              <a:avLst/>
            </a:prstTxWarp>
          </a:bodyPr>
          <a:lstStyle>
            <a:lvl1pPr defTabSz="968295">
              <a:buClrTx/>
              <a:buFontTx/>
              <a:buNone/>
              <a:defRPr sz="1300">
                <a:latin typeface="Arial" charset="0"/>
                <a:ea typeface="+mn-ea"/>
              </a:defRPr>
            </a:lvl1pPr>
          </a:lstStyle>
          <a:p>
            <a:pPr>
              <a:defRPr/>
            </a:pPr>
            <a:endParaRPr lang="en-US"/>
          </a:p>
        </p:txBody>
      </p:sp>
      <p:sp>
        <p:nvSpPr>
          <p:cNvPr id="25603"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6769" tIns="48385" rIns="96769" bIns="48385" numCol="1" anchor="t" anchorCtr="0" compatLnSpc="1">
            <a:prstTxWarp prst="textNoShape">
              <a:avLst/>
            </a:prstTxWarp>
          </a:bodyPr>
          <a:lstStyle>
            <a:lvl1pPr algn="r" defTabSz="968295">
              <a:buClrTx/>
              <a:buFontTx/>
              <a:buNone/>
              <a:defRPr sz="1300">
                <a:latin typeface="Arial" charset="0"/>
                <a:ea typeface="+mn-ea"/>
              </a:defRPr>
            </a:lvl1pPr>
          </a:lstStyle>
          <a:p>
            <a:pPr>
              <a:defRPr/>
            </a:pPr>
            <a:endParaRPr lang="en-US"/>
          </a:p>
        </p:txBody>
      </p:sp>
      <p:sp>
        <p:nvSpPr>
          <p:cNvPr id="25604"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6769" tIns="48385" rIns="96769" bIns="48385" numCol="1" anchor="b" anchorCtr="0" compatLnSpc="1">
            <a:prstTxWarp prst="textNoShape">
              <a:avLst/>
            </a:prstTxWarp>
          </a:bodyPr>
          <a:lstStyle>
            <a:lvl1pPr defTabSz="968295">
              <a:buClrTx/>
              <a:buFontTx/>
              <a:buNone/>
              <a:defRPr sz="1300">
                <a:latin typeface="Arial" charset="0"/>
                <a:ea typeface="+mn-ea"/>
              </a:defRPr>
            </a:lvl1pPr>
          </a:lstStyle>
          <a:p>
            <a:pPr>
              <a:defRPr/>
            </a:pPr>
            <a:endParaRPr lang="en-US"/>
          </a:p>
        </p:txBody>
      </p:sp>
      <p:sp>
        <p:nvSpPr>
          <p:cNvPr id="25605" name="Rectangle 5"/>
          <p:cNvSpPr>
            <a:spLocks noGrp="1" noChangeArrowheads="1"/>
          </p:cNvSpPr>
          <p:nvPr>
            <p:ph type="sldNum" sz="quarter" idx="3"/>
          </p:nvPr>
        </p:nvSpPr>
        <p:spPr bwMode="auto">
          <a:xfrm>
            <a:off x="3851275" y="9431338"/>
            <a:ext cx="2944813" cy="495300"/>
          </a:xfrm>
          <a:prstGeom prst="rect">
            <a:avLst/>
          </a:prstGeom>
          <a:noFill/>
          <a:ln w="9525">
            <a:noFill/>
            <a:miter lim="800000"/>
            <a:headEnd/>
            <a:tailEnd/>
          </a:ln>
          <a:effectLst/>
        </p:spPr>
        <p:txBody>
          <a:bodyPr vert="horz" wrap="square" lIns="96769" tIns="48385" rIns="96769" bIns="48385" numCol="1" anchor="b" anchorCtr="0" compatLnSpc="1">
            <a:prstTxWarp prst="textNoShape">
              <a:avLst/>
            </a:prstTxWarp>
          </a:bodyPr>
          <a:lstStyle>
            <a:lvl1pPr algn="r" defTabSz="966788">
              <a:buClrTx/>
              <a:buFontTx/>
              <a:buNone/>
              <a:defRPr sz="1300">
                <a:latin typeface="Arial" pitchFamily="34" charset="0"/>
              </a:defRPr>
            </a:lvl1pPr>
          </a:lstStyle>
          <a:p>
            <a:pPr>
              <a:defRPr/>
            </a:pPr>
            <a:fld id="{44ACD945-708F-497C-95F1-94D0C52AF797}" type="slidenum">
              <a:rPr lang="en-US" altLang="nb-NO"/>
              <a:pPr>
                <a:defRPr/>
              </a:pPr>
              <a:t>‹#›</a:t>
            </a:fld>
            <a:endParaRPr lang="en-US" alt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77788"/>
            <a:ext cx="2951163" cy="68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98348" tIns="249174" rIns="498348" bIns="249174" numCol="1" anchor="ctr" anchorCtr="0" compatLnSpc="1">
            <a:prstTxWarp prst="textNoShape">
              <a:avLst/>
            </a:prstTxWarp>
            <a:spAutoFit/>
          </a:bodyPr>
          <a:lstStyle>
            <a:lvl1pPr>
              <a:buFont typeface="Wingdings" charset="0"/>
              <a:buChar char="§"/>
              <a:defRPr sz="1200">
                <a:latin typeface="Arial" charset="0"/>
                <a:ea typeface="ＭＳ Ｐゴシック" charset="0"/>
              </a:defRPr>
            </a:lvl1pPr>
          </a:lstStyle>
          <a:p>
            <a:pPr>
              <a:defRPr/>
            </a:pPr>
            <a:endParaRPr lang="en-US"/>
          </a:p>
        </p:txBody>
      </p:sp>
      <p:sp>
        <p:nvSpPr>
          <p:cNvPr id="25603" name="Rectangle 3"/>
          <p:cNvSpPr>
            <a:spLocks noGrp="1" noChangeArrowheads="1"/>
          </p:cNvSpPr>
          <p:nvPr>
            <p:ph type="dt" idx="1"/>
          </p:nvPr>
        </p:nvSpPr>
        <p:spPr bwMode="auto">
          <a:xfrm>
            <a:off x="3883025" y="-77788"/>
            <a:ext cx="2951163" cy="68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98348" tIns="249174" rIns="498348" bIns="249174" numCol="1" anchor="ctr" anchorCtr="0" compatLnSpc="1">
            <a:prstTxWarp prst="textNoShape">
              <a:avLst/>
            </a:prstTxWarp>
            <a:spAutoFit/>
          </a:bodyPr>
          <a:lstStyle>
            <a:lvl1pPr algn="r">
              <a:buFont typeface="Wingdings" pitchFamily="2" charset="2"/>
              <a:buChar char="§"/>
              <a:defRPr sz="1200">
                <a:latin typeface="Arial" pitchFamily="34" charset="0"/>
              </a:defRPr>
            </a:lvl1pPr>
          </a:lstStyle>
          <a:p>
            <a:pPr>
              <a:defRPr/>
            </a:pPr>
            <a:fld id="{3EBF8231-F963-4760-B26C-8CF6C930D6DA}" type="datetimeFigureOut">
              <a:rPr lang="en-US" altLang="nb-NO"/>
              <a:pPr>
                <a:defRPr/>
              </a:pPr>
              <a:t>2/17/2015</a:t>
            </a:fld>
            <a:endParaRPr lang="en-US" altLang="nb-NO"/>
          </a:p>
        </p:txBody>
      </p:sp>
      <p:sp>
        <p:nvSpPr>
          <p:cNvPr id="25604" name="Rectangle 4"/>
          <p:cNvSpPr>
            <a:spLocks noGrp="1" noRot="1" noChangeAspect="1" noChangeArrowheads="1" noTextEdit="1"/>
          </p:cNvSpPr>
          <p:nvPr>
            <p:ph type="sldImg" idx="2"/>
          </p:nvPr>
        </p:nvSpPr>
        <p:spPr bwMode="auto">
          <a:xfrm>
            <a:off x="2017713" y="762000"/>
            <a:ext cx="2800350" cy="37338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5605" name="Rectangle 5"/>
          <p:cNvSpPr>
            <a:spLocks noGrp="1" noChangeArrowheads="1"/>
          </p:cNvSpPr>
          <p:nvPr>
            <p:ph type="body" sz="quarter" idx="3"/>
          </p:nvPr>
        </p:nvSpPr>
        <p:spPr bwMode="auto">
          <a:xfrm>
            <a:off x="931863" y="6154738"/>
            <a:ext cx="4970462" cy="163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98348" tIns="249174" rIns="498348" bIns="249174"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218613"/>
            <a:ext cx="2951163"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98348" tIns="249174" rIns="498348" bIns="249174" numCol="1" anchor="b" anchorCtr="0" compatLnSpc="1">
            <a:prstTxWarp prst="textNoShape">
              <a:avLst/>
            </a:prstTxWarp>
            <a:spAutoFit/>
          </a:bodyPr>
          <a:lstStyle>
            <a:lvl1pPr>
              <a:buFont typeface="Wingdings" charset="0"/>
              <a:buChar char="§"/>
              <a:defRPr sz="1200">
                <a:latin typeface="Arial" charset="0"/>
                <a:ea typeface="ＭＳ Ｐゴシック" charset="0"/>
              </a:defRPr>
            </a:lvl1pPr>
          </a:lstStyle>
          <a:p>
            <a:pPr>
              <a:defRPr/>
            </a:pPr>
            <a:endParaRPr lang="en-US"/>
          </a:p>
        </p:txBody>
      </p:sp>
      <p:sp>
        <p:nvSpPr>
          <p:cNvPr id="25607" name="Rectangle 7"/>
          <p:cNvSpPr>
            <a:spLocks noGrp="1" noChangeArrowheads="1"/>
          </p:cNvSpPr>
          <p:nvPr>
            <p:ph type="sldNum" sz="quarter" idx="5"/>
          </p:nvPr>
        </p:nvSpPr>
        <p:spPr bwMode="auto">
          <a:xfrm>
            <a:off x="3883025" y="9218613"/>
            <a:ext cx="2951163" cy="68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98348" tIns="249174" rIns="498348" bIns="249174" numCol="1" anchor="b" anchorCtr="0" compatLnSpc="1">
            <a:prstTxWarp prst="textNoShape">
              <a:avLst/>
            </a:prstTxWarp>
            <a:spAutoFit/>
          </a:bodyPr>
          <a:lstStyle>
            <a:lvl1pPr algn="r">
              <a:buFont typeface="Wingdings" pitchFamily="2" charset="2"/>
              <a:buChar char="§"/>
              <a:defRPr sz="1200">
                <a:latin typeface="Arial" pitchFamily="34" charset="0"/>
              </a:defRPr>
            </a:lvl1pPr>
          </a:lstStyle>
          <a:p>
            <a:pPr>
              <a:defRPr/>
            </a:pPr>
            <a:fld id="{3F919B78-7E7C-42F8-9FDE-FFF8A629C770}" type="slidenum">
              <a:rPr lang="en-US" altLang="nb-NO"/>
              <a:pPr>
                <a:defRPr/>
              </a:pPr>
              <a:t>‹#›</a:t>
            </a:fld>
            <a:endParaRPr lang="en-US"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a:extLst>
            <a:ext uri="{FAA26D3D-D897-4be2-8F04-BA451C77F1D7}"/>
          </a:extLst>
        </p:spPr>
      </p:sp>
      <p:sp>
        <p:nvSpPr>
          <p:cNvPr id="5123" name="Rectangle 3"/>
          <p:cNvSpPr>
            <a:spLocks noGrp="1" noChangeArrowheads="1"/>
          </p:cNvSpPr>
          <p:nvPr>
            <p:ph type="body" idx="1"/>
          </p:nvPr>
        </p:nvSpPr>
        <p:spPr>
          <a:xfrm>
            <a:off x="931863" y="6627813"/>
            <a:ext cx="4970462" cy="687387"/>
          </a:xfrm>
          <a:noFill/>
        </p:spPr>
        <p:txBody>
          <a:bodyPr/>
          <a:lstStyle/>
          <a:p>
            <a:pPr eaLnBrk="1" hangingPunct="1"/>
            <a:endParaRPr lang="nb-NO" altLang="nb-NO"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430463" y="13422313"/>
            <a:ext cx="27543125" cy="9259887"/>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7781AABD-86DC-4621-95BD-B43135E2C65A}" type="slidenum">
              <a:rPr lang="en-US" altLang="nb-NO"/>
              <a:pPr>
                <a:defRPr/>
              </a:pPr>
              <a:t>‹#›</a:t>
            </a:fld>
            <a:endParaRPr lang="en-US" alt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98BB77A-84B4-4990-9177-00FF5764FE0F}" type="slidenum">
              <a:rPr lang="en-US" altLang="nb-NO"/>
              <a:pPr>
                <a:defRPr/>
              </a:pPr>
              <a:t>‹#›</a:t>
            </a:fld>
            <a:endParaRPr lang="en-US" alt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23493413" y="1731963"/>
            <a:ext cx="7291387" cy="3686333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19250" y="1731963"/>
            <a:ext cx="21721763" cy="3686333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0E0C706-9F0E-4E5B-A15A-87FA17081D28}" type="slidenum">
              <a:rPr lang="en-US" altLang="nb-NO"/>
              <a:pPr>
                <a:defRPr/>
              </a:pPr>
              <a:t>‹#›</a:t>
            </a:fld>
            <a:endParaRPr lang="en-US" alt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20203" y="1730222"/>
            <a:ext cx="29163645" cy="3686460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Plassholder for dato 2"/>
          <p:cNvSpPr>
            <a:spLocks noGrp="1"/>
          </p:cNvSpPr>
          <p:nvPr>
            <p:ph type="dt" sz="half" idx="10"/>
          </p:nvPr>
        </p:nvSpPr>
        <p:spPr>
          <a:xfrm>
            <a:off x="1620838" y="39344600"/>
            <a:ext cx="7559675" cy="3000375"/>
          </a:xfrm>
        </p:spPr>
        <p:txBody>
          <a:bodyPr/>
          <a:lstStyle>
            <a:lvl1pPr>
              <a:defRPr/>
            </a:lvl1pPr>
          </a:lstStyle>
          <a:p>
            <a:pPr>
              <a:defRPr/>
            </a:pPr>
            <a:endParaRPr lang="nb-NO"/>
          </a:p>
        </p:txBody>
      </p:sp>
      <p:sp>
        <p:nvSpPr>
          <p:cNvPr id="4" name="Plassholder for bunntekst 3"/>
          <p:cNvSpPr>
            <a:spLocks noGrp="1"/>
          </p:cNvSpPr>
          <p:nvPr>
            <p:ph type="ftr" sz="quarter" idx="11"/>
          </p:nvPr>
        </p:nvSpPr>
        <p:spPr>
          <a:xfrm>
            <a:off x="11071225" y="39344600"/>
            <a:ext cx="10261600" cy="3000375"/>
          </a:xfrm>
        </p:spPr>
        <p:txBody>
          <a:bodyPr/>
          <a:lstStyle>
            <a:lvl1pPr>
              <a:defRPr/>
            </a:lvl1pPr>
          </a:lstStyle>
          <a:p>
            <a:pPr>
              <a:defRPr/>
            </a:pPr>
            <a:endParaRPr lang="nb-NO"/>
          </a:p>
        </p:txBody>
      </p:sp>
      <p:sp>
        <p:nvSpPr>
          <p:cNvPr id="5" name="Plassholder for lysbildenummer 4"/>
          <p:cNvSpPr>
            <a:spLocks noGrp="1"/>
          </p:cNvSpPr>
          <p:nvPr>
            <p:ph type="sldNum" sz="quarter" idx="12"/>
          </p:nvPr>
        </p:nvSpPr>
        <p:spPr>
          <a:xfrm>
            <a:off x="23223538" y="39344600"/>
            <a:ext cx="7559675" cy="3000375"/>
          </a:xfrm>
        </p:spPr>
        <p:txBody>
          <a:bodyPr/>
          <a:lstStyle>
            <a:lvl1pPr>
              <a:defRPr/>
            </a:lvl1pPr>
          </a:lstStyle>
          <a:p>
            <a:pPr>
              <a:defRPr/>
            </a:pPr>
            <a:fld id="{33656D44-118E-4B79-86DA-429817425B0A}" type="slidenum">
              <a:rPr lang="nb-NO" altLang="nb-NO"/>
              <a:pPr>
                <a:defRPr/>
              </a:pPr>
              <a:t>‹#›</a:t>
            </a:fld>
            <a:endParaRPr lang="nb-NO" alt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0587666-CB28-45B1-9122-8DDB2F532C23}" type="slidenum">
              <a:rPr lang="en-US" altLang="nb-NO"/>
              <a:pPr>
                <a:defRPr/>
              </a:pPr>
              <a:t>‹#›</a:t>
            </a:fld>
            <a:endParaRPr lang="en-US" alt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2559050" y="27763788"/>
            <a:ext cx="27544713" cy="858043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9C79E23-953A-4CC5-97B8-0568BA9D8F10}" type="slidenum">
              <a:rPr lang="en-US" altLang="nb-NO"/>
              <a:pPr>
                <a:defRPr/>
              </a:pPr>
              <a:t>‹#›</a:t>
            </a:fld>
            <a:endParaRPr lang="en-US" alt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19250" y="10079038"/>
            <a:ext cx="14506575" cy="2851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16278225" y="10079038"/>
            <a:ext cx="14506575" cy="2851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DB8964E5-89E7-4854-9168-EDA47B44EAA9}" type="slidenum">
              <a:rPr lang="en-US" altLang="nb-NO"/>
              <a:pPr>
                <a:defRPr/>
              </a:pPr>
              <a:t>‹#›</a:t>
            </a:fld>
            <a:endParaRPr lang="en-US" alt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620838" y="1730375"/>
            <a:ext cx="29162375" cy="72009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88D730E6-8D97-4B01-B823-B7240D5DCD4D}" type="slidenum">
              <a:rPr lang="en-US" altLang="nb-NO"/>
              <a:pPr>
                <a:defRPr/>
              </a:pPr>
              <a:t>‹#›</a:t>
            </a:fld>
            <a:endParaRPr lang="en-US" alt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1CF79E16-79CB-4D74-B8EB-2B7D5799F603}" type="slidenum">
              <a:rPr lang="en-US" altLang="nb-NO"/>
              <a:pPr>
                <a:defRPr/>
              </a:pPr>
              <a:t>‹#›</a:t>
            </a:fld>
            <a:endParaRPr lang="en-US" alt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7A8CA846-DDA3-49F7-AB11-C0B0078C5E88}" type="slidenum">
              <a:rPr lang="en-US" altLang="nb-NO"/>
              <a:pPr>
                <a:defRPr/>
              </a:pPr>
              <a:t>‹#›</a:t>
            </a:fld>
            <a:endParaRPr lang="en-US" alt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620838" y="1720850"/>
            <a:ext cx="10660062" cy="731996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4B8BAB9-A6A3-49A2-8F5F-2FB8123DC58A}" type="slidenum">
              <a:rPr lang="en-US" altLang="nb-NO"/>
              <a:pPr>
                <a:defRPr/>
              </a:pPr>
              <a:t>‹#›</a:t>
            </a:fld>
            <a:endParaRPr lang="en-US" alt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51588" y="30243463"/>
            <a:ext cx="19442112" cy="3570287"/>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C46B3A25-860B-4681-93AE-56849E147EFD}" type="slidenum">
              <a:rPr lang="en-US" altLang="nb-NO"/>
              <a:pPr>
                <a:defRPr/>
              </a:pPr>
              <a:t>‹#›</a:t>
            </a:fld>
            <a:endParaRPr lang="en-US" alt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FFFF"/>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9250" y="1731963"/>
            <a:ext cx="29165550" cy="7200900"/>
          </a:xfrm>
          <a:prstGeom prst="rect">
            <a:avLst/>
          </a:prstGeom>
          <a:noFill/>
          <a:ln w="9525">
            <a:noFill/>
            <a:miter lim="800000"/>
            <a:headEnd/>
            <a:tailEnd/>
          </a:ln>
        </p:spPr>
        <p:txBody>
          <a:bodyPr vert="horz" wrap="square" lIns="498348" tIns="249174" rIns="498348" bIns="249174" numCol="1" anchor="ctr" anchorCtr="0" compatLnSpc="1">
            <a:prstTxWarp prst="textNoShape">
              <a:avLst/>
            </a:prstTxWarp>
          </a:bodyPr>
          <a:lstStyle/>
          <a:p>
            <a:pPr lvl="0"/>
            <a:r>
              <a:rPr lang="en-US" altLang="nb-NO" smtClean="0"/>
              <a:t>Click to edit Master title style</a:t>
            </a:r>
          </a:p>
        </p:txBody>
      </p:sp>
      <p:sp>
        <p:nvSpPr>
          <p:cNvPr id="1027" name="Rectangle 3"/>
          <p:cNvSpPr>
            <a:spLocks noGrp="1" noChangeArrowheads="1"/>
          </p:cNvSpPr>
          <p:nvPr>
            <p:ph type="body" idx="1"/>
          </p:nvPr>
        </p:nvSpPr>
        <p:spPr bwMode="auto">
          <a:xfrm>
            <a:off x="1619250" y="10079038"/>
            <a:ext cx="29165550" cy="28516262"/>
          </a:xfrm>
          <a:prstGeom prst="rect">
            <a:avLst/>
          </a:prstGeom>
          <a:noFill/>
          <a:ln w="9525">
            <a:noFill/>
            <a:miter lim="800000"/>
            <a:headEnd/>
            <a:tailEnd/>
          </a:ln>
        </p:spPr>
        <p:txBody>
          <a:bodyPr vert="horz" wrap="square" lIns="498348" tIns="249174" rIns="498348" bIns="249174"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28" name="Rectangle 4"/>
          <p:cNvSpPr>
            <a:spLocks noGrp="1" noChangeArrowheads="1"/>
          </p:cNvSpPr>
          <p:nvPr>
            <p:ph type="dt" sz="half" idx="2"/>
          </p:nvPr>
        </p:nvSpPr>
        <p:spPr bwMode="auto">
          <a:xfrm>
            <a:off x="1619250" y="39346188"/>
            <a:ext cx="7562850" cy="3000375"/>
          </a:xfrm>
          <a:prstGeom prst="rect">
            <a:avLst/>
          </a:prstGeom>
          <a:noFill/>
          <a:ln w="9525">
            <a:noFill/>
            <a:miter lim="800000"/>
            <a:headEnd/>
            <a:tailEnd/>
          </a:ln>
          <a:effectLst/>
        </p:spPr>
        <p:txBody>
          <a:bodyPr vert="horz" wrap="square" lIns="498348" tIns="249174" rIns="498348" bIns="249174" numCol="1" anchor="t" anchorCtr="0" compatLnSpc="1">
            <a:prstTxWarp prst="textNoShape">
              <a:avLst/>
            </a:prstTxWarp>
          </a:bodyPr>
          <a:lstStyle>
            <a:lvl1pPr>
              <a:buClrTx/>
              <a:buFontTx/>
              <a:buNone/>
              <a:defRPr sz="7600">
                <a:latin typeface="Arial" charset="0"/>
                <a:ea typeface="+mn-ea"/>
              </a:defRPr>
            </a:lvl1pPr>
          </a:lstStyle>
          <a:p>
            <a:pPr>
              <a:defRPr/>
            </a:pPr>
            <a:endParaRPr lang="nb-NO"/>
          </a:p>
        </p:txBody>
      </p:sp>
      <p:sp>
        <p:nvSpPr>
          <p:cNvPr id="1029" name="Rectangle 5"/>
          <p:cNvSpPr>
            <a:spLocks noGrp="1" noChangeArrowheads="1"/>
          </p:cNvSpPr>
          <p:nvPr>
            <p:ph type="ftr" sz="quarter" idx="3"/>
          </p:nvPr>
        </p:nvSpPr>
        <p:spPr bwMode="auto">
          <a:xfrm>
            <a:off x="11071225" y="39346188"/>
            <a:ext cx="10261600" cy="3000375"/>
          </a:xfrm>
          <a:prstGeom prst="rect">
            <a:avLst/>
          </a:prstGeom>
          <a:noFill/>
          <a:ln w="9525">
            <a:noFill/>
            <a:miter lim="800000"/>
            <a:headEnd/>
            <a:tailEnd/>
          </a:ln>
          <a:effectLst/>
        </p:spPr>
        <p:txBody>
          <a:bodyPr vert="horz" wrap="square" lIns="498348" tIns="249174" rIns="498348" bIns="249174" numCol="1" anchor="t" anchorCtr="0" compatLnSpc="1">
            <a:prstTxWarp prst="textNoShape">
              <a:avLst/>
            </a:prstTxWarp>
          </a:bodyPr>
          <a:lstStyle>
            <a:lvl1pPr algn="ctr">
              <a:buClrTx/>
              <a:buFontTx/>
              <a:buNone/>
              <a:defRPr sz="7600">
                <a:latin typeface="Arial" charset="0"/>
                <a:ea typeface="+mn-ea"/>
              </a:defRPr>
            </a:lvl1pPr>
          </a:lstStyle>
          <a:p>
            <a:pPr>
              <a:defRPr/>
            </a:pPr>
            <a:endParaRPr lang="nb-NO"/>
          </a:p>
        </p:txBody>
      </p:sp>
      <p:sp>
        <p:nvSpPr>
          <p:cNvPr id="1030" name="Rectangle 6"/>
          <p:cNvSpPr>
            <a:spLocks noGrp="1" noChangeArrowheads="1"/>
          </p:cNvSpPr>
          <p:nvPr>
            <p:ph type="sldNum" sz="quarter" idx="4"/>
          </p:nvPr>
        </p:nvSpPr>
        <p:spPr bwMode="auto">
          <a:xfrm>
            <a:off x="23221950" y="39346188"/>
            <a:ext cx="7562850" cy="3000375"/>
          </a:xfrm>
          <a:prstGeom prst="rect">
            <a:avLst/>
          </a:prstGeom>
          <a:noFill/>
          <a:ln w="9525">
            <a:noFill/>
            <a:miter lim="800000"/>
            <a:headEnd/>
            <a:tailEnd/>
          </a:ln>
          <a:effectLst/>
        </p:spPr>
        <p:txBody>
          <a:bodyPr vert="horz" wrap="square" lIns="498348" tIns="249174" rIns="498348" bIns="249174" numCol="1" anchor="t" anchorCtr="0" compatLnSpc="1">
            <a:prstTxWarp prst="textNoShape">
              <a:avLst/>
            </a:prstTxWarp>
          </a:bodyPr>
          <a:lstStyle>
            <a:lvl1pPr algn="r">
              <a:buClrTx/>
              <a:buFontTx/>
              <a:buNone/>
              <a:defRPr sz="7600">
                <a:latin typeface="Arial" pitchFamily="34" charset="0"/>
              </a:defRPr>
            </a:lvl1pPr>
          </a:lstStyle>
          <a:p>
            <a:pPr>
              <a:defRPr/>
            </a:pPr>
            <a:fld id="{C30055AF-1EFE-4FA3-97C9-5080385E69D0}" type="slidenum">
              <a:rPr lang="en-US" altLang="nb-NO"/>
              <a:pPr>
                <a:defRPr/>
              </a:pPr>
              <a:t>‹#›</a:t>
            </a:fld>
            <a:endParaRPr lang="en-US" altLang="nb-NO"/>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4983163" rtl="0" eaLnBrk="0" fontAlgn="base" hangingPunct="0">
        <a:spcBef>
          <a:spcPct val="0"/>
        </a:spcBef>
        <a:spcAft>
          <a:spcPct val="0"/>
        </a:spcAft>
        <a:defRPr sz="24000">
          <a:solidFill>
            <a:schemeClr val="tx2"/>
          </a:solidFill>
          <a:latin typeface="+mj-lt"/>
          <a:ea typeface="MS PGothic" pitchFamily="34" charset="-128"/>
          <a:cs typeface="+mj-cs"/>
        </a:defRPr>
      </a:lvl1pPr>
      <a:lvl2pPr algn="ctr" defTabSz="4983163" rtl="0" eaLnBrk="0" fontAlgn="base" hangingPunct="0">
        <a:spcBef>
          <a:spcPct val="0"/>
        </a:spcBef>
        <a:spcAft>
          <a:spcPct val="0"/>
        </a:spcAft>
        <a:defRPr sz="24000">
          <a:solidFill>
            <a:schemeClr val="tx2"/>
          </a:solidFill>
          <a:latin typeface="Arial" charset="0"/>
          <a:ea typeface="MS PGothic" pitchFamily="34" charset="-128"/>
        </a:defRPr>
      </a:lvl2pPr>
      <a:lvl3pPr algn="ctr" defTabSz="4983163" rtl="0" eaLnBrk="0" fontAlgn="base" hangingPunct="0">
        <a:spcBef>
          <a:spcPct val="0"/>
        </a:spcBef>
        <a:spcAft>
          <a:spcPct val="0"/>
        </a:spcAft>
        <a:defRPr sz="24000">
          <a:solidFill>
            <a:schemeClr val="tx2"/>
          </a:solidFill>
          <a:latin typeface="Arial" charset="0"/>
          <a:ea typeface="MS PGothic" pitchFamily="34" charset="-128"/>
        </a:defRPr>
      </a:lvl3pPr>
      <a:lvl4pPr algn="ctr" defTabSz="4983163" rtl="0" eaLnBrk="0" fontAlgn="base" hangingPunct="0">
        <a:spcBef>
          <a:spcPct val="0"/>
        </a:spcBef>
        <a:spcAft>
          <a:spcPct val="0"/>
        </a:spcAft>
        <a:defRPr sz="24000">
          <a:solidFill>
            <a:schemeClr val="tx2"/>
          </a:solidFill>
          <a:latin typeface="Arial" charset="0"/>
          <a:ea typeface="MS PGothic" pitchFamily="34" charset="-128"/>
        </a:defRPr>
      </a:lvl4pPr>
      <a:lvl5pPr algn="ctr" defTabSz="4983163" rtl="0" eaLnBrk="0" fontAlgn="base" hangingPunct="0">
        <a:spcBef>
          <a:spcPct val="0"/>
        </a:spcBef>
        <a:spcAft>
          <a:spcPct val="0"/>
        </a:spcAft>
        <a:defRPr sz="24000">
          <a:solidFill>
            <a:schemeClr val="tx2"/>
          </a:solidFill>
          <a:latin typeface="Arial" charset="0"/>
          <a:ea typeface="MS PGothic" pitchFamily="34" charset="-128"/>
        </a:defRPr>
      </a:lvl5pPr>
      <a:lvl6pPr marL="457200" algn="ctr" defTabSz="4983163" rtl="0" fontAlgn="base">
        <a:spcBef>
          <a:spcPct val="0"/>
        </a:spcBef>
        <a:spcAft>
          <a:spcPct val="0"/>
        </a:spcAft>
        <a:defRPr sz="24000">
          <a:solidFill>
            <a:schemeClr val="tx2"/>
          </a:solidFill>
          <a:latin typeface="Arial" charset="0"/>
        </a:defRPr>
      </a:lvl6pPr>
      <a:lvl7pPr marL="914400" algn="ctr" defTabSz="4983163" rtl="0" fontAlgn="base">
        <a:spcBef>
          <a:spcPct val="0"/>
        </a:spcBef>
        <a:spcAft>
          <a:spcPct val="0"/>
        </a:spcAft>
        <a:defRPr sz="24000">
          <a:solidFill>
            <a:schemeClr val="tx2"/>
          </a:solidFill>
          <a:latin typeface="Arial" charset="0"/>
        </a:defRPr>
      </a:lvl7pPr>
      <a:lvl8pPr marL="1371600" algn="ctr" defTabSz="4983163" rtl="0" fontAlgn="base">
        <a:spcBef>
          <a:spcPct val="0"/>
        </a:spcBef>
        <a:spcAft>
          <a:spcPct val="0"/>
        </a:spcAft>
        <a:defRPr sz="24000">
          <a:solidFill>
            <a:schemeClr val="tx2"/>
          </a:solidFill>
          <a:latin typeface="Arial" charset="0"/>
        </a:defRPr>
      </a:lvl8pPr>
      <a:lvl9pPr marL="1828800" algn="ctr" defTabSz="4983163" rtl="0" fontAlgn="base">
        <a:spcBef>
          <a:spcPct val="0"/>
        </a:spcBef>
        <a:spcAft>
          <a:spcPct val="0"/>
        </a:spcAft>
        <a:defRPr sz="24000">
          <a:solidFill>
            <a:schemeClr val="tx2"/>
          </a:solidFill>
          <a:latin typeface="Arial" charset="0"/>
        </a:defRPr>
      </a:lvl9pPr>
    </p:titleStyle>
    <p:bodyStyle>
      <a:lvl1pPr marL="1868488" indent="-1868488" algn="l" defTabSz="4983163" rtl="0" eaLnBrk="0" fontAlgn="base" hangingPunct="0">
        <a:spcBef>
          <a:spcPct val="20000"/>
        </a:spcBef>
        <a:spcAft>
          <a:spcPct val="0"/>
        </a:spcAft>
        <a:buChar char="•"/>
        <a:defRPr sz="17400">
          <a:solidFill>
            <a:schemeClr val="tx1"/>
          </a:solidFill>
          <a:latin typeface="+mn-lt"/>
          <a:ea typeface="MS PGothic" pitchFamily="34" charset="-128"/>
          <a:cs typeface="+mn-cs"/>
        </a:defRPr>
      </a:lvl1pPr>
      <a:lvl2pPr marL="4049713" indent="-1557338" algn="l" defTabSz="4983163" rtl="0" eaLnBrk="0" fontAlgn="base" hangingPunct="0">
        <a:spcBef>
          <a:spcPct val="20000"/>
        </a:spcBef>
        <a:spcAft>
          <a:spcPct val="0"/>
        </a:spcAft>
        <a:buChar char="–"/>
        <a:defRPr sz="15300">
          <a:solidFill>
            <a:schemeClr val="tx1"/>
          </a:solidFill>
          <a:latin typeface="+mn-lt"/>
          <a:ea typeface="MS PGothic" pitchFamily="34" charset="-128"/>
        </a:defRPr>
      </a:lvl2pPr>
      <a:lvl3pPr marL="6229350" indent="-1246188" algn="l" defTabSz="4983163" rtl="0" eaLnBrk="0" fontAlgn="base" hangingPunct="0">
        <a:spcBef>
          <a:spcPct val="20000"/>
        </a:spcBef>
        <a:spcAft>
          <a:spcPct val="0"/>
        </a:spcAft>
        <a:buChar char="•"/>
        <a:defRPr sz="13100">
          <a:solidFill>
            <a:schemeClr val="tx1"/>
          </a:solidFill>
          <a:latin typeface="+mn-lt"/>
          <a:ea typeface="MS PGothic" pitchFamily="34" charset="-128"/>
        </a:defRPr>
      </a:lvl3pPr>
      <a:lvl4pPr marL="8721725" indent="-1246188" algn="l" defTabSz="4983163" rtl="0" eaLnBrk="0" fontAlgn="base" hangingPunct="0">
        <a:spcBef>
          <a:spcPct val="20000"/>
        </a:spcBef>
        <a:spcAft>
          <a:spcPct val="0"/>
        </a:spcAft>
        <a:buChar char="–"/>
        <a:defRPr sz="10900">
          <a:solidFill>
            <a:schemeClr val="tx1"/>
          </a:solidFill>
          <a:latin typeface="+mn-lt"/>
          <a:ea typeface="MS PGothic" pitchFamily="34" charset="-128"/>
        </a:defRPr>
      </a:lvl4pPr>
      <a:lvl5pPr marL="11212513" indent="-1246188" algn="l" defTabSz="4983163" rtl="0" eaLnBrk="0" fontAlgn="base" hangingPunct="0">
        <a:spcBef>
          <a:spcPct val="20000"/>
        </a:spcBef>
        <a:spcAft>
          <a:spcPct val="0"/>
        </a:spcAft>
        <a:buChar char="»"/>
        <a:defRPr sz="10900">
          <a:solidFill>
            <a:schemeClr val="tx1"/>
          </a:solidFill>
          <a:latin typeface="+mn-lt"/>
          <a:ea typeface="MS PGothic" pitchFamily="34" charset="-128"/>
        </a:defRPr>
      </a:lvl5pPr>
      <a:lvl6pPr marL="11669713" indent="-1246188" algn="l" defTabSz="4983163" rtl="0" fontAlgn="base">
        <a:spcBef>
          <a:spcPct val="20000"/>
        </a:spcBef>
        <a:spcAft>
          <a:spcPct val="0"/>
        </a:spcAft>
        <a:buChar char="»"/>
        <a:defRPr sz="10900">
          <a:solidFill>
            <a:schemeClr val="tx1"/>
          </a:solidFill>
          <a:latin typeface="+mn-lt"/>
        </a:defRPr>
      </a:lvl6pPr>
      <a:lvl7pPr marL="12126913" indent="-1246188" algn="l" defTabSz="4983163" rtl="0" fontAlgn="base">
        <a:spcBef>
          <a:spcPct val="20000"/>
        </a:spcBef>
        <a:spcAft>
          <a:spcPct val="0"/>
        </a:spcAft>
        <a:buChar char="»"/>
        <a:defRPr sz="10900">
          <a:solidFill>
            <a:schemeClr val="tx1"/>
          </a:solidFill>
          <a:latin typeface="+mn-lt"/>
        </a:defRPr>
      </a:lvl7pPr>
      <a:lvl8pPr marL="12584113" indent="-1246188" algn="l" defTabSz="4983163" rtl="0" fontAlgn="base">
        <a:spcBef>
          <a:spcPct val="20000"/>
        </a:spcBef>
        <a:spcAft>
          <a:spcPct val="0"/>
        </a:spcAft>
        <a:buChar char="»"/>
        <a:defRPr sz="10900">
          <a:solidFill>
            <a:schemeClr val="tx1"/>
          </a:solidFill>
          <a:latin typeface="+mn-lt"/>
        </a:defRPr>
      </a:lvl8pPr>
      <a:lvl9pPr marL="13041313" indent="-1246188" algn="l" defTabSz="4983163" rtl="0" fontAlgn="base">
        <a:spcBef>
          <a:spcPct val="20000"/>
        </a:spcBef>
        <a:spcAft>
          <a:spcPct val="0"/>
        </a:spcAft>
        <a:buChar char="»"/>
        <a:defRPr sz="109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Line 3109"/>
          <p:cNvSpPr>
            <a:spLocks noChangeShapeType="1"/>
          </p:cNvSpPr>
          <p:nvPr/>
        </p:nvSpPr>
        <p:spPr bwMode="auto">
          <a:xfrm>
            <a:off x="0" y="8001000"/>
            <a:ext cx="32404050" cy="0"/>
          </a:xfrm>
          <a:prstGeom prst="line">
            <a:avLst/>
          </a:prstGeom>
          <a:noFill/>
          <a:ln w="76200">
            <a:solidFill>
              <a:srgbClr val="0000FF"/>
            </a:solidFill>
            <a:round/>
            <a:headEnd/>
            <a:tailEnd/>
          </a:ln>
        </p:spPr>
        <p:txBody>
          <a:bodyPr lIns="498348" tIns="249174" rIns="498348" bIns="249174" anchor="ctr"/>
          <a:lstStyle/>
          <a:p>
            <a:endParaRPr lang="is-IS"/>
          </a:p>
        </p:txBody>
      </p:sp>
      <p:sp>
        <p:nvSpPr>
          <p:cNvPr id="3075" name="Rectangle 3102"/>
          <p:cNvSpPr>
            <a:spLocks noChangeArrowheads="1"/>
          </p:cNvSpPr>
          <p:nvPr/>
        </p:nvSpPr>
        <p:spPr bwMode="auto">
          <a:xfrm>
            <a:off x="5802313" y="5453063"/>
            <a:ext cx="21934487" cy="2751137"/>
          </a:xfrm>
          <a:prstGeom prst="rect">
            <a:avLst/>
          </a:prstGeom>
          <a:noFill/>
          <a:ln w="9525">
            <a:noFill/>
            <a:miter lim="800000"/>
            <a:headEnd/>
            <a:tailEnd/>
          </a:ln>
        </p:spPr>
        <p:txBody>
          <a:bodyPr lIns="498348" tIns="249174" rIns="498348" bIns="249174" anchor="ctr">
            <a:spAutoFit/>
          </a:bodyPr>
          <a:lstStyle/>
          <a:p>
            <a:pPr algn="ctr">
              <a:buClrTx/>
              <a:buFontTx/>
              <a:buNone/>
            </a:pPr>
            <a:r>
              <a:rPr lang="en-GB" altLang="nb-NO" sz="4800" b="1"/>
              <a:t>   </a:t>
            </a:r>
            <a:r>
              <a:rPr lang="en-GB" altLang="nb-NO" sz="4400" b="1"/>
              <a:t>Department of Occupational, Physiotherapy and Radiography</a:t>
            </a:r>
          </a:p>
          <a:p>
            <a:pPr algn="ctr">
              <a:buClrTx/>
              <a:buFontTx/>
              <a:buNone/>
            </a:pPr>
            <a:r>
              <a:rPr lang="en-GB" altLang="nb-NO" sz="4400" b="1"/>
              <a:t>Faculty of Health and Social Sciences</a:t>
            </a:r>
            <a:br>
              <a:rPr lang="en-GB" altLang="nb-NO" sz="4400" b="1"/>
            </a:br>
            <a:r>
              <a:rPr lang="en-GB" altLang="nb-NO" sz="4400" b="1"/>
              <a:t>    Bergen University College (HiB), Inndalsveien 28, 5063 Bergen, Norway</a:t>
            </a:r>
            <a:r>
              <a:rPr lang="en-GB" altLang="nb-NO" sz="5400">
                <a:solidFill>
                  <a:schemeClr val="tx2"/>
                </a:solidFill>
              </a:rPr>
              <a:t>                       </a:t>
            </a:r>
            <a:endParaRPr lang="en-US" altLang="nb-NO" sz="5400">
              <a:solidFill>
                <a:schemeClr val="tx2"/>
              </a:solidFill>
            </a:endParaRPr>
          </a:p>
        </p:txBody>
      </p:sp>
      <p:sp>
        <p:nvSpPr>
          <p:cNvPr id="14371" name="Rectangle 3107"/>
          <p:cNvSpPr>
            <a:spLocks noChangeArrowheads="1"/>
          </p:cNvSpPr>
          <p:nvPr/>
        </p:nvSpPr>
        <p:spPr bwMode="auto">
          <a:xfrm>
            <a:off x="2762250" y="706438"/>
            <a:ext cx="27489150" cy="5711825"/>
          </a:xfrm>
          <a:prstGeom prst="rect">
            <a:avLst/>
          </a:prstGeom>
          <a:noFill/>
          <a:ln w="9525">
            <a:noFill/>
            <a:miter lim="800000"/>
            <a:headEnd/>
            <a:tailEnd/>
          </a:ln>
          <a:effectLst/>
        </p:spPr>
        <p:txBody>
          <a:bodyPr lIns="498348" tIns="249174" rIns="498348" bIns="249174" anchor="ctr">
            <a:spAutoFit/>
          </a:bodyPr>
          <a:lstStyle>
            <a:lvl1pPr eaLnBrk="0" hangingPunct="0">
              <a:defRPr sz="3200">
                <a:solidFill>
                  <a:schemeClr val="tx1"/>
                </a:solidFill>
                <a:latin typeface="Arial" pitchFamily="34" charset="0"/>
                <a:ea typeface="MS PGothic" pitchFamily="34" charset="-128"/>
              </a:defRPr>
            </a:lvl1pPr>
            <a:lvl2pPr marL="742950" indent="-285750" eaLnBrk="0" hangingPunct="0">
              <a:defRPr sz="3200">
                <a:solidFill>
                  <a:schemeClr val="tx1"/>
                </a:solidFill>
                <a:latin typeface="Arial" pitchFamily="34" charset="0"/>
                <a:ea typeface="MS PGothic" pitchFamily="34" charset="-128"/>
              </a:defRPr>
            </a:lvl2pPr>
            <a:lvl3pPr marL="1143000" indent="-228600" eaLnBrk="0" hangingPunct="0">
              <a:defRPr sz="3200">
                <a:solidFill>
                  <a:schemeClr val="tx1"/>
                </a:solidFill>
                <a:latin typeface="Arial" pitchFamily="34" charset="0"/>
                <a:ea typeface="MS PGothic" pitchFamily="34" charset="-128"/>
              </a:defRPr>
            </a:lvl3pPr>
            <a:lvl4pPr marL="1600200" indent="-228600" eaLnBrk="0" hangingPunct="0">
              <a:defRPr sz="3200">
                <a:solidFill>
                  <a:schemeClr val="tx1"/>
                </a:solidFill>
                <a:latin typeface="Arial" pitchFamily="34" charset="0"/>
                <a:ea typeface="MS PGothic" pitchFamily="34" charset="-128"/>
              </a:defRPr>
            </a:lvl4pPr>
            <a:lvl5pPr marL="2057400" indent="-228600" eaLnBrk="0" hangingPunct="0">
              <a:defRPr sz="3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Clr>
                <a:srgbClr val="FF9900"/>
              </a:buClr>
              <a:buFont typeface="Wingdings" pitchFamily="2" charset="2"/>
              <a:buChar char="§"/>
              <a:defRPr sz="3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Clr>
                <a:srgbClr val="FF9900"/>
              </a:buClr>
              <a:buFont typeface="Wingdings" pitchFamily="2" charset="2"/>
              <a:buChar char="§"/>
              <a:defRPr sz="3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Clr>
                <a:srgbClr val="FF9900"/>
              </a:buClr>
              <a:buFont typeface="Wingdings" pitchFamily="2" charset="2"/>
              <a:buChar char="§"/>
              <a:defRPr sz="3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Clr>
                <a:srgbClr val="FF9900"/>
              </a:buClr>
              <a:buFont typeface="Wingdings" pitchFamily="2" charset="2"/>
              <a:buChar char="§"/>
              <a:defRPr sz="3200">
                <a:solidFill>
                  <a:schemeClr val="tx1"/>
                </a:solidFill>
                <a:latin typeface="Arial" pitchFamily="34" charset="0"/>
                <a:ea typeface="MS PGothic" pitchFamily="34" charset="-128"/>
              </a:defRPr>
            </a:lvl9pPr>
          </a:lstStyle>
          <a:p>
            <a:pPr algn="ctr" eaLnBrk="1" hangingPunct="1">
              <a:buClrTx/>
              <a:buFontTx/>
              <a:buNone/>
              <a:defRPr/>
            </a:pPr>
            <a:r>
              <a:rPr lang="en-GB" altLang="nb-NO" sz="7200" i="1" dirty="0" smtClean="0">
                <a:solidFill>
                  <a:schemeClr val="tx2"/>
                </a:solidFill>
              </a:rPr>
              <a:t>   An international study program:</a:t>
            </a:r>
            <a:r>
              <a:rPr lang="en-GB" altLang="nb-NO" sz="7200" b="1" dirty="0" smtClean="0">
                <a:solidFill>
                  <a:schemeClr val="tx2"/>
                </a:solidFill>
              </a:rPr>
              <a:t/>
            </a:r>
            <a:br>
              <a:rPr lang="en-GB" altLang="nb-NO" sz="7200" b="1" dirty="0" smtClean="0">
                <a:solidFill>
                  <a:schemeClr val="tx2"/>
                </a:solidFill>
              </a:rPr>
            </a:br>
            <a:r>
              <a:rPr lang="en-GB" altLang="nb-NO" sz="7200" b="1" dirty="0" smtClean="0">
                <a:solidFill>
                  <a:schemeClr val="tx2"/>
                </a:solidFill>
              </a:rPr>
              <a:t>   </a:t>
            </a:r>
            <a:r>
              <a:rPr lang="en-GB" altLang="nb-NO" sz="6600" b="1" dirty="0" smtClean="0">
                <a:solidFill>
                  <a:schemeClr val="tx2"/>
                </a:solidFill>
              </a:rPr>
              <a:t>Basic Body Awareness Methodology</a:t>
            </a:r>
            <a:r>
              <a:rPr lang="en-GB" altLang="nb-NO" sz="6600" dirty="0" smtClean="0">
                <a:solidFill>
                  <a:schemeClr val="tx2"/>
                </a:solidFill>
              </a:rPr>
              <a:t/>
            </a:r>
            <a:br>
              <a:rPr lang="en-GB" altLang="nb-NO" sz="6600" dirty="0" smtClean="0">
                <a:solidFill>
                  <a:schemeClr val="tx2"/>
                </a:solidFill>
              </a:rPr>
            </a:br>
            <a:r>
              <a:rPr lang="en-GB" altLang="nb-NO" sz="6600" dirty="0" smtClean="0">
                <a:solidFill>
                  <a:schemeClr val="tx2"/>
                </a:solidFill>
              </a:rPr>
              <a:t>   - a postgraduate education in Mental Health </a:t>
            </a:r>
            <a:br>
              <a:rPr lang="en-GB" altLang="nb-NO" sz="6600" dirty="0" smtClean="0">
                <a:solidFill>
                  <a:schemeClr val="tx2"/>
                </a:solidFill>
              </a:rPr>
            </a:br>
            <a:r>
              <a:rPr lang="en-GB" altLang="nb-NO" sz="6600" dirty="0" smtClean="0">
                <a:solidFill>
                  <a:schemeClr val="tx2"/>
                </a:solidFill>
              </a:rPr>
              <a:t>for English-speaking physiotherapists</a:t>
            </a:r>
            <a:r>
              <a:rPr lang="en-US" altLang="nb-NO" sz="6600" b="1" dirty="0" smtClean="0">
                <a:solidFill>
                  <a:srgbClr val="006699"/>
                </a:solidFill>
                <a:effectLst>
                  <a:outerShdw blurRad="38100" dist="38100" dir="2700000" algn="tl">
                    <a:srgbClr val="C0C0C0"/>
                  </a:outerShdw>
                </a:effectLst>
              </a:rPr>
              <a:t> </a:t>
            </a:r>
            <a:br>
              <a:rPr lang="en-US" altLang="nb-NO" sz="6600" b="1" dirty="0" smtClean="0">
                <a:solidFill>
                  <a:srgbClr val="006699"/>
                </a:solidFill>
                <a:effectLst>
                  <a:outerShdw blurRad="38100" dist="38100" dir="2700000" algn="tl">
                    <a:srgbClr val="C0C0C0"/>
                  </a:outerShdw>
                </a:effectLst>
              </a:rPr>
            </a:br>
            <a:endParaRPr lang="en-US" altLang="nb-NO" sz="6600" b="1" dirty="0" smtClean="0">
              <a:solidFill>
                <a:srgbClr val="006699"/>
              </a:solidFill>
              <a:effectLst>
                <a:outerShdw blurRad="38100" dist="38100" dir="2700000" algn="tl">
                  <a:srgbClr val="C0C0C0"/>
                </a:outerShdw>
              </a:effectLst>
            </a:endParaRPr>
          </a:p>
        </p:txBody>
      </p:sp>
      <p:sp>
        <p:nvSpPr>
          <p:cNvPr id="3077" name="Line 3530"/>
          <p:cNvSpPr>
            <a:spLocks noChangeShapeType="1"/>
          </p:cNvSpPr>
          <p:nvPr/>
        </p:nvSpPr>
        <p:spPr bwMode="auto">
          <a:xfrm>
            <a:off x="15505113" y="958850"/>
            <a:ext cx="0" cy="0"/>
          </a:xfrm>
          <a:prstGeom prst="line">
            <a:avLst/>
          </a:prstGeom>
          <a:noFill/>
          <a:ln w="9525" cap="rnd">
            <a:solidFill>
              <a:srgbClr val="000000"/>
            </a:solidFill>
            <a:round/>
            <a:headEnd/>
            <a:tailEnd/>
          </a:ln>
        </p:spPr>
        <p:txBody>
          <a:bodyPr lIns="498348" tIns="249174" rIns="498348" bIns="249174" anchor="ctr"/>
          <a:lstStyle/>
          <a:p>
            <a:endParaRPr lang="is-IS"/>
          </a:p>
        </p:txBody>
      </p:sp>
      <p:sp>
        <p:nvSpPr>
          <p:cNvPr id="3078" name="Line 3123"/>
          <p:cNvSpPr>
            <a:spLocks noChangeShapeType="1"/>
          </p:cNvSpPr>
          <p:nvPr/>
        </p:nvSpPr>
        <p:spPr bwMode="auto">
          <a:xfrm>
            <a:off x="20481925" y="40713025"/>
            <a:ext cx="0" cy="0"/>
          </a:xfrm>
          <a:prstGeom prst="line">
            <a:avLst/>
          </a:prstGeom>
          <a:noFill/>
          <a:ln w="9525" cap="rnd">
            <a:solidFill>
              <a:srgbClr val="000000"/>
            </a:solidFill>
            <a:round/>
            <a:headEnd/>
            <a:tailEnd/>
          </a:ln>
        </p:spPr>
        <p:txBody>
          <a:bodyPr lIns="498348" tIns="249174" rIns="498348" bIns="249174" anchor="ctr"/>
          <a:lstStyle/>
          <a:p>
            <a:endParaRPr lang="is-IS"/>
          </a:p>
        </p:txBody>
      </p:sp>
      <p:sp>
        <p:nvSpPr>
          <p:cNvPr id="3079" name="Line 6238"/>
          <p:cNvSpPr>
            <a:spLocks noChangeShapeType="1"/>
          </p:cNvSpPr>
          <p:nvPr/>
        </p:nvSpPr>
        <p:spPr bwMode="auto">
          <a:xfrm>
            <a:off x="13504863" y="16303625"/>
            <a:ext cx="0" cy="0"/>
          </a:xfrm>
          <a:prstGeom prst="line">
            <a:avLst/>
          </a:prstGeom>
          <a:noFill/>
          <a:ln w="9525" cap="rnd">
            <a:solidFill>
              <a:srgbClr val="000000"/>
            </a:solidFill>
            <a:round/>
            <a:headEnd/>
            <a:tailEnd/>
          </a:ln>
        </p:spPr>
        <p:txBody>
          <a:bodyPr lIns="498348" tIns="249174" rIns="498348" bIns="249174" anchor="ctr"/>
          <a:lstStyle/>
          <a:p>
            <a:endParaRPr lang="is-IS"/>
          </a:p>
        </p:txBody>
      </p:sp>
      <p:sp>
        <p:nvSpPr>
          <p:cNvPr id="3080" name="Rectangle 7065"/>
          <p:cNvSpPr>
            <a:spLocks noChangeArrowheads="1"/>
          </p:cNvSpPr>
          <p:nvPr/>
        </p:nvSpPr>
        <p:spPr bwMode="auto">
          <a:xfrm>
            <a:off x="576263" y="8353425"/>
            <a:ext cx="18989675" cy="4565650"/>
          </a:xfrm>
          <a:prstGeom prst="rect">
            <a:avLst/>
          </a:prstGeom>
          <a:noFill/>
          <a:ln w="12700">
            <a:solidFill>
              <a:srgbClr val="0000FF"/>
            </a:solidFill>
            <a:miter lim="800000"/>
            <a:headEnd/>
            <a:tailEnd/>
          </a:ln>
        </p:spPr>
        <p:txBody>
          <a:bodyPr lIns="498348" tIns="249174" rIns="498348" bIns="249174" anchor="ctr">
            <a:spAutoFit/>
          </a:bodyPr>
          <a:lstStyle/>
          <a:p>
            <a:pPr>
              <a:buFont typeface="Wingdings" pitchFamily="-96" charset="2"/>
              <a:buNone/>
            </a:pPr>
            <a:r>
              <a:rPr lang="nb-NO" altLang="nb-NO" sz="6600" b="1" i="1"/>
              <a:t>WELCOME to BERGEN</a:t>
            </a:r>
          </a:p>
          <a:p>
            <a:pPr algn="just">
              <a:buFont typeface="Wingdings" pitchFamily="-96" charset="2"/>
              <a:buNone/>
            </a:pPr>
            <a:r>
              <a:rPr lang="nb-NO" altLang="nb-NO" sz="4000"/>
              <a:t>building an international network, meeting physiotherapy colleagues with the same interest and deepen your insight in human movement. The education can be included in a Master of Science Program for Physiotherapy in Psychiatry and Mental Health. The program offers 60 ECTS. There is no educational fee to HiB. </a:t>
            </a:r>
            <a:r>
              <a:rPr lang="nb-NO" altLang="nb-NO" sz="4000" b="1"/>
              <a:t>A</a:t>
            </a:r>
            <a:r>
              <a:rPr lang="en-US" altLang="nb-NO" sz="4000" b="1"/>
              <a:t>pplication March 2015; BBAM 2015 starts 19</a:t>
            </a:r>
            <a:r>
              <a:rPr lang="en-US" altLang="nb-NO" sz="4000" b="1" baseline="30000"/>
              <a:t>th</a:t>
            </a:r>
            <a:r>
              <a:rPr lang="en-US" altLang="nb-NO" sz="4000" b="1"/>
              <a:t> of October 2015</a:t>
            </a:r>
            <a:endParaRPr lang="nb-NO" altLang="nb-NO" sz="4000" b="1" u="sng"/>
          </a:p>
        </p:txBody>
      </p:sp>
      <p:sp>
        <p:nvSpPr>
          <p:cNvPr id="3081" name="Rectangle 9878"/>
          <p:cNvSpPr>
            <a:spLocks noChangeArrowheads="1"/>
          </p:cNvSpPr>
          <p:nvPr/>
        </p:nvSpPr>
        <p:spPr bwMode="auto">
          <a:xfrm>
            <a:off x="15895638" y="17533938"/>
            <a:ext cx="5697537" cy="1371600"/>
          </a:xfrm>
          <a:prstGeom prst="rect">
            <a:avLst/>
          </a:prstGeom>
          <a:noFill/>
          <a:ln w="9525">
            <a:noFill/>
            <a:miter lim="800000"/>
            <a:headEnd/>
            <a:tailEnd/>
          </a:ln>
        </p:spPr>
        <p:txBody>
          <a:bodyPr anchor="ctr"/>
          <a:lstStyle/>
          <a:p>
            <a:pPr algn="ctr">
              <a:buClrTx/>
              <a:buFontTx/>
              <a:buNone/>
            </a:pPr>
            <a:endParaRPr lang="nb-NO" altLang="nb-NO">
              <a:solidFill>
                <a:schemeClr val="tx2"/>
              </a:solidFill>
              <a:latin typeface="Comic Sans MS" pitchFamily="-96" charset="0"/>
            </a:endParaRPr>
          </a:p>
        </p:txBody>
      </p:sp>
      <p:sp>
        <p:nvSpPr>
          <p:cNvPr id="3082" name="Rectangle 9930"/>
          <p:cNvSpPr>
            <a:spLocks noChangeArrowheads="1"/>
          </p:cNvSpPr>
          <p:nvPr/>
        </p:nvSpPr>
        <p:spPr bwMode="auto">
          <a:xfrm>
            <a:off x="21593175" y="20859750"/>
            <a:ext cx="5697538" cy="1371600"/>
          </a:xfrm>
          <a:prstGeom prst="rect">
            <a:avLst/>
          </a:prstGeom>
          <a:noFill/>
          <a:ln w="9525">
            <a:noFill/>
            <a:miter lim="800000"/>
            <a:headEnd/>
            <a:tailEnd/>
          </a:ln>
        </p:spPr>
        <p:txBody>
          <a:bodyPr anchor="ctr"/>
          <a:lstStyle/>
          <a:p>
            <a:pPr algn="ctr">
              <a:buClrTx/>
              <a:buFontTx/>
              <a:buNone/>
            </a:pPr>
            <a:endParaRPr lang="nb-NO" altLang="nb-NO">
              <a:solidFill>
                <a:schemeClr val="tx2"/>
              </a:solidFill>
              <a:latin typeface="Comic Sans MS" pitchFamily="-96" charset="0"/>
            </a:endParaRPr>
          </a:p>
        </p:txBody>
      </p:sp>
      <p:sp>
        <p:nvSpPr>
          <p:cNvPr id="3083" name="Text Box 9981"/>
          <p:cNvSpPr txBox="1">
            <a:spLocks noChangeArrowheads="1"/>
          </p:cNvSpPr>
          <p:nvPr/>
        </p:nvSpPr>
        <p:spPr bwMode="auto">
          <a:xfrm>
            <a:off x="15852775" y="2147483647"/>
            <a:ext cx="996950" cy="0"/>
          </a:xfrm>
          <a:prstGeom prst="rect">
            <a:avLst/>
          </a:prstGeom>
          <a:noFill/>
          <a:ln w="9525">
            <a:noFill/>
            <a:miter lim="800000"/>
            <a:headEnd/>
            <a:tailEnd/>
          </a:ln>
        </p:spPr>
        <p:txBody>
          <a:bodyPr lIns="498348" tIns="249174" rIns="498348" bIns="249174">
            <a:spAutoFit/>
          </a:bodyPr>
          <a:lstStyle/>
          <a:p>
            <a:pPr defTabSz="4983163">
              <a:spcBef>
                <a:spcPct val="50000"/>
              </a:spcBef>
            </a:pPr>
            <a:endParaRPr lang="nb-NO" altLang="nb-NO" sz="1200"/>
          </a:p>
        </p:txBody>
      </p:sp>
      <p:sp>
        <p:nvSpPr>
          <p:cNvPr id="3084" name="Text Box 10072"/>
          <p:cNvSpPr txBox="1">
            <a:spLocks noChangeArrowheads="1"/>
          </p:cNvSpPr>
          <p:nvPr/>
        </p:nvSpPr>
        <p:spPr bwMode="auto">
          <a:xfrm>
            <a:off x="2616200" y="3416300"/>
            <a:ext cx="898525" cy="366713"/>
          </a:xfrm>
          <a:prstGeom prst="rect">
            <a:avLst/>
          </a:prstGeom>
          <a:noFill/>
          <a:ln w="9525">
            <a:noFill/>
            <a:miter lim="800000"/>
            <a:headEnd/>
            <a:tailEnd/>
          </a:ln>
        </p:spPr>
        <p:txBody>
          <a:bodyPr>
            <a:spAutoFit/>
          </a:bodyPr>
          <a:lstStyle/>
          <a:p>
            <a:pPr>
              <a:buClrTx/>
              <a:buFontTx/>
              <a:buNone/>
            </a:pPr>
            <a:endParaRPr lang="nb-NO" altLang="nb-NO" sz="1800"/>
          </a:p>
        </p:txBody>
      </p:sp>
      <p:sp>
        <p:nvSpPr>
          <p:cNvPr id="3085" name="Text Box 10083"/>
          <p:cNvSpPr txBox="1">
            <a:spLocks noChangeArrowheads="1"/>
          </p:cNvSpPr>
          <p:nvPr/>
        </p:nvSpPr>
        <p:spPr bwMode="auto">
          <a:xfrm>
            <a:off x="2767013" y="3730625"/>
            <a:ext cx="896937" cy="366713"/>
          </a:xfrm>
          <a:prstGeom prst="rect">
            <a:avLst/>
          </a:prstGeom>
          <a:noFill/>
          <a:ln w="9525">
            <a:noFill/>
            <a:miter lim="800000"/>
            <a:headEnd/>
            <a:tailEnd/>
          </a:ln>
        </p:spPr>
        <p:txBody>
          <a:bodyPr>
            <a:spAutoFit/>
          </a:bodyPr>
          <a:lstStyle/>
          <a:p>
            <a:pPr>
              <a:buClrTx/>
              <a:buFontTx/>
              <a:buNone/>
            </a:pPr>
            <a:endParaRPr lang="nb-NO" altLang="nb-NO" sz="1800"/>
          </a:p>
        </p:txBody>
      </p:sp>
      <p:sp>
        <p:nvSpPr>
          <p:cNvPr id="3086" name="Text Box 10094"/>
          <p:cNvSpPr txBox="1">
            <a:spLocks noChangeArrowheads="1"/>
          </p:cNvSpPr>
          <p:nvPr/>
        </p:nvSpPr>
        <p:spPr bwMode="auto">
          <a:xfrm>
            <a:off x="2767013" y="3675063"/>
            <a:ext cx="896937" cy="366712"/>
          </a:xfrm>
          <a:prstGeom prst="rect">
            <a:avLst/>
          </a:prstGeom>
          <a:noFill/>
          <a:ln w="9525">
            <a:noFill/>
            <a:miter lim="800000"/>
            <a:headEnd/>
            <a:tailEnd/>
          </a:ln>
        </p:spPr>
        <p:txBody>
          <a:bodyPr>
            <a:spAutoFit/>
          </a:bodyPr>
          <a:lstStyle/>
          <a:p>
            <a:pPr>
              <a:buClrTx/>
              <a:buFontTx/>
              <a:buNone/>
            </a:pPr>
            <a:endParaRPr lang="nb-NO" altLang="nb-NO" sz="1800"/>
          </a:p>
        </p:txBody>
      </p:sp>
      <p:sp>
        <p:nvSpPr>
          <p:cNvPr id="3087" name="Rectangle 10158"/>
          <p:cNvSpPr>
            <a:spLocks noChangeArrowheads="1"/>
          </p:cNvSpPr>
          <p:nvPr/>
        </p:nvSpPr>
        <p:spPr bwMode="auto">
          <a:xfrm>
            <a:off x="14682788" y="41568688"/>
            <a:ext cx="1182687" cy="985837"/>
          </a:xfrm>
          <a:prstGeom prst="rect">
            <a:avLst/>
          </a:prstGeom>
          <a:noFill/>
          <a:ln w="9525">
            <a:noFill/>
            <a:miter lim="800000"/>
            <a:headEnd/>
            <a:tailEnd/>
          </a:ln>
        </p:spPr>
        <p:txBody>
          <a:bodyPr wrap="none" lIns="498348" tIns="249174" rIns="498348" bIns="249174" anchor="ctr">
            <a:spAutoFit/>
          </a:bodyPr>
          <a:lstStyle/>
          <a:p>
            <a:endParaRPr lang="nb-NO" altLang="nb-NO"/>
          </a:p>
        </p:txBody>
      </p:sp>
      <p:sp>
        <p:nvSpPr>
          <p:cNvPr id="3088" name="Rectangle 10191"/>
          <p:cNvSpPr>
            <a:spLocks noChangeArrowheads="1"/>
          </p:cNvSpPr>
          <p:nvPr/>
        </p:nvSpPr>
        <p:spPr bwMode="auto">
          <a:xfrm>
            <a:off x="1196975" y="16175038"/>
            <a:ext cx="1182688" cy="985837"/>
          </a:xfrm>
          <a:prstGeom prst="rect">
            <a:avLst/>
          </a:prstGeom>
          <a:noFill/>
          <a:ln w="9525">
            <a:noFill/>
            <a:miter lim="800000"/>
            <a:headEnd/>
            <a:tailEnd/>
          </a:ln>
        </p:spPr>
        <p:txBody>
          <a:bodyPr wrap="none" lIns="498348" tIns="249174" rIns="498348" bIns="249174" anchor="ctr">
            <a:spAutoFit/>
          </a:bodyPr>
          <a:lstStyle/>
          <a:p>
            <a:endParaRPr lang="nb-NO" altLang="nb-NO"/>
          </a:p>
        </p:txBody>
      </p:sp>
      <p:sp>
        <p:nvSpPr>
          <p:cNvPr id="3089" name="Rectangle 10192"/>
          <p:cNvSpPr>
            <a:spLocks noChangeArrowheads="1"/>
          </p:cNvSpPr>
          <p:nvPr/>
        </p:nvSpPr>
        <p:spPr bwMode="auto">
          <a:xfrm>
            <a:off x="576263" y="12785725"/>
            <a:ext cx="19045237" cy="30203775"/>
          </a:xfrm>
          <a:prstGeom prst="rect">
            <a:avLst/>
          </a:prstGeom>
          <a:noFill/>
          <a:ln w="12700">
            <a:solidFill>
              <a:srgbClr val="0000FF"/>
            </a:solidFill>
            <a:miter lim="800000"/>
            <a:headEnd/>
            <a:tailEnd/>
          </a:ln>
        </p:spPr>
        <p:txBody>
          <a:bodyPr lIns="498348" tIns="249174" rIns="498348" bIns="249174" anchor="ctr">
            <a:spAutoFit/>
          </a:bodyPr>
          <a:lstStyle/>
          <a:p>
            <a:pPr defTabSz="4983163">
              <a:buFont typeface="Wingdings" pitchFamily="-96" charset="2"/>
              <a:buNone/>
            </a:pPr>
            <a:r>
              <a:rPr lang="en-GB" altLang="nb-NO" sz="6600" b="1" i="1"/>
              <a:t>Profile</a:t>
            </a:r>
          </a:p>
          <a:p>
            <a:pPr algn="just" defTabSz="4983163">
              <a:buFont typeface="Wingdings" pitchFamily="-96" charset="2"/>
              <a:buNone/>
            </a:pPr>
            <a:r>
              <a:rPr lang="en-GB" altLang="nb-NO" sz="4000"/>
              <a:t>Basic Body Awareness Methodology is a physiotherapeutic movement awareness approach that represents a humanistic approach to human movement, psychiatry and mental health care. The education challenges the student to develop self -awareness and skills in basic movement principles, including physical, physiological, psycho-socio-cultural and existential aspects of human movement</a:t>
            </a:r>
          </a:p>
          <a:p>
            <a:pPr defTabSz="4983163">
              <a:buFont typeface="Wingdings" pitchFamily="-96" charset="2"/>
              <a:buNone/>
            </a:pPr>
            <a:endParaRPr lang="en-GB" altLang="nb-NO" sz="4000"/>
          </a:p>
          <a:p>
            <a:pPr defTabSz="4983163">
              <a:buFont typeface="Wingdings" pitchFamily="-96" charset="2"/>
              <a:buNone/>
            </a:pPr>
            <a:r>
              <a:rPr lang="en-GB" altLang="nb-NO" sz="6600" b="1" i="1"/>
              <a:t>Target Group</a:t>
            </a:r>
            <a:r>
              <a:rPr lang="en-GB" altLang="nb-NO" sz="4000"/>
              <a:t> </a:t>
            </a:r>
          </a:p>
          <a:p>
            <a:pPr algn="just" defTabSz="4983163">
              <a:buFont typeface="Wingdings" pitchFamily="-96" charset="2"/>
              <a:buNone/>
            </a:pPr>
            <a:r>
              <a:rPr lang="nb-NO" altLang="nb-NO" sz="4000"/>
              <a:t>The education is designed for physiotherapists working with persons suffering from </a:t>
            </a:r>
            <a:r>
              <a:rPr lang="en-GB" altLang="nb-NO" sz="4000"/>
              <a:t>muscle-skeletal problems, balance problems, psychiatric illness, psycho-somatic problems, long lasting pain, life-style problems, eating disorders, violence and sexual abuse. The education is for Physiotherapists who want to develop personal and professional.</a:t>
            </a:r>
            <a:r>
              <a:rPr lang="nb-NO" altLang="nb-NO" sz="4000"/>
              <a:t> </a:t>
            </a:r>
          </a:p>
          <a:p>
            <a:pPr defTabSz="4983163">
              <a:buFont typeface="Wingdings" pitchFamily="-96" charset="2"/>
              <a:buNone/>
            </a:pPr>
            <a:endParaRPr lang="nb-NO" altLang="nb-NO" sz="4000"/>
          </a:p>
          <a:p>
            <a:pPr defTabSz="4983163">
              <a:buFont typeface="Wingdings" pitchFamily="-96" charset="2"/>
              <a:buNone/>
            </a:pPr>
            <a:r>
              <a:rPr lang="nb-NO" altLang="nb-NO" sz="6600" b="1" i="1"/>
              <a:t>Organization</a:t>
            </a:r>
          </a:p>
          <a:p>
            <a:pPr algn="just" defTabSz="4983163">
              <a:buFont typeface="Wingdings" pitchFamily="-96" charset="2"/>
              <a:buNone/>
            </a:pPr>
            <a:r>
              <a:rPr lang="en-US" altLang="nb-NO" sz="4000"/>
              <a:t>The education is a 2 year, part-time education, with 3 block-periods at Bergen University College (HiB), </a:t>
            </a:r>
            <a:r>
              <a:rPr lang="en-GB" altLang="nb-NO" sz="4000"/>
              <a:t>in total 11 weeks. </a:t>
            </a:r>
            <a:r>
              <a:rPr lang="en-US" altLang="nb-NO" sz="4000"/>
              <a:t>The period of self-study in between the blocks includes group-work on internet, clinical practice in individual-and group intervention, self-training in basic movement principles, study of theory, written assignments and project-work. Guidance by teacher at Bergen University College.  </a:t>
            </a:r>
            <a:endParaRPr lang="en-GB" altLang="nb-NO" sz="4000" i="1"/>
          </a:p>
          <a:p>
            <a:pPr defTabSz="4983163">
              <a:buFont typeface="Wingdings" pitchFamily="-96" charset="2"/>
              <a:buNone/>
            </a:pPr>
            <a:endParaRPr lang="en-GB" altLang="nb-NO" sz="4000" i="1"/>
          </a:p>
          <a:p>
            <a:pPr defTabSz="4983163">
              <a:buFont typeface="Wingdings" pitchFamily="-96" charset="2"/>
              <a:buNone/>
            </a:pPr>
            <a:r>
              <a:rPr lang="en-GB" altLang="nb-NO" sz="4000" i="1" u="sng"/>
              <a:t>Block 1:</a:t>
            </a:r>
            <a:r>
              <a:rPr lang="en-GB" altLang="nb-NO" sz="4000" i="1"/>
              <a:t> Four weeks, October 2015 (19</a:t>
            </a:r>
            <a:r>
              <a:rPr lang="en-GB" altLang="nb-NO" sz="4000" i="1" baseline="30000"/>
              <a:t>th</a:t>
            </a:r>
            <a:r>
              <a:rPr lang="en-GB" altLang="nb-NO" sz="4000" i="1"/>
              <a:t> of October – 13</a:t>
            </a:r>
            <a:r>
              <a:rPr lang="en-GB" altLang="nb-NO" sz="4000" i="1" baseline="30000"/>
              <a:t>th</a:t>
            </a:r>
            <a:r>
              <a:rPr lang="en-GB" altLang="nb-NO" sz="4000" i="1"/>
              <a:t> of November)                </a:t>
            </a:r>
          </a:p>
          <a:p>
            <a:pPr defTabSz="4983163">
              <a:buFont typeface="Wingdings" pitchFamily="-96" charset="2"/>
              <a:buNone/>
            </a:pPr>
            <a:r>
              <a:rPr lang="en-GB" altLang="nb-NO" sz="4000" i="1" u="sng"/>
              <a:t>Block 2:</a:t>
            </a:r>
            <a:r>
              <a:rPr lang="en-GB" altLang="nb-NO" sz="4000" i="1"/>
              <a:t> Four weeks, October 2016 </a:t>
            </a:r>
          </a:p>
          <a:p>
            <a:pPr defTabSz="4983163">
              <a:buFont typeface="Wingdings" pitchFamily="-96" charset="2"/>
              <a:buNone/>
            </a:pPr>
            <a:r>
              <a:rPr lang="en-GB" altLang="nb-NO" sz="4000" i="1" u="sng"/>
              <a:t>Block 3:</a:t>
            </a:r>
            <a:r>
              <a:rPr lang="en-GB" altLang="nb-NO" sz="4000" i="1"/>
              <a:t> Three weeks, October 2017	</a:t>
            </a:r>
          </a:p>
          <a:p>
            <a:pPr defTabSz="4983163">
              <a:buFont typeface="Wingdings" pitchFamily="-96" charset="2"/>
              <a:buNone/>
            </a:pPr>
            <a:endParaRPr lang="en-US" altLang="nb-NO" sz="4000"/>
          </a:p>
          <a:p>
            <a:pPr defTabSz="4983163">
              <a:buFont typeface="Wingdings" pitchFamily="-96" charset="2"/>
              <a:buNone/>
            </a:pPr>
            <a:r>
              <a:rPr lang="en-GB" altLang="nb-NO" sz="4000" i="1"/>
              <a:t>Between Block 1 and Block 2, 10 months study; Focus: Individual intervention              </a:t>
            </a:r>
          </a:p>
          <a:p>
            <a:pPr defTabSz="4983163">
              <a:buFont typeface="Wingdings" pitchFamily="-96" charset="2"/>
              <a:buNone/>
            </a:pPr>
            <a:r>
              <a:rPr lang="en-GB" altLang="nb-NO" sz="4000" i="1"/>
              <a:t>Between Block 2 and Block 3, 10 months study; Focus: Group intervention</a:t>
            </a:r>
            <a:r>
              <a:rPr lang="en-GB" altLang="nb-NO" i="1"/>
              <a:t> </a:t>
            </a:r>
          </a:p>
          <a:p>
            <a:pPr defTabSz="4983163">
              <a:buFont typeface="Wingdings" pitchFamily="-96" charset="2"/>
              <a:buNone/>
            </a:pPr>
            <a:endParaRPr lang="nb-NO" altLang="nb-NO" sz="4000"/>
          </a:p>
          <a:p>
            <a:pPr defTabSz="4983163">
              <a:buFont typeface="Wingdings" pitchFamily="-96" charset="2"/>
              <a:buNone/>
            </a:pPr>
            <a:r>
              <a:rPr lang="nb-NO" altLang="nb-NO" sz="6600" b="1" i="1"/>
              <a:t>A Training Modell for Movement Quality </a:t>
            </a:r>
          </a:p>
          <a:p>
            <a:pPr algn="just" defTabSz="4983163">
              <a:buFont typeface="Wingdings" pitchFamily="-96" charset="2"/>
              <a:buNone/>
            </a:pPr>
            <a:r>
              <a:rPr lang="nb-NO" altLang="nb-NO" sz="4000"/>
              <a:t>The education introduces a new pedagogical modell for training the skill of movement quality. It includes tools for systematic evaluation, the Body Awareness Raiting Scale (BARS), The Body Awareness Scale-Interview (BAS-I) and the treatment program for individual and group-intervention, Basic Body Awareness Therapy (BBAT). BBAM is evidence- and experience based.   </a:t>
            </a:r>
          </a:p>
          <a:p>
            <a:pPr defTabSz="4983163">
              <a:buFont typeface="Wingdings" pitchFamily="-96" charset="2"/>
              <a:buNone/>
            </a:pPr>
            <a:endParaRPr lang="nb-NO" altLang="nb-NO" sz="4000"/>
          </a:p>
          <a:p>
            <a:pPr defTabSz="4983163">
              <a:buFont typeface="Wingdings" pitchFamily="-96" charset="2"/>
              <a:buNone/>
            </a:pPr>
            <a:r>
              <a:rPr lang="en-GB" altLang="nb-NO" sz="6600" b="1" i="1"/>
              <a:t>Basic Body Awareness Therapy (BBAT)</a:t>
            </a:r>
            <a:r>
              <a:rPr lang="en-GB" altLang="nb-NO" sz="6600" i="1"/>
              <a:t> </a:t>
            </a:r>
          </a:p>
          <a:p>
            <a:pPr algn="just" defTabSz="4983163">
              <a:buFont typeface="Wingdings" pitchFamily="-96" charset="2"/>
              <a:buNone/>
            </a:pPr>
            <a:r>
              <a:rPr lang="en-GB" altLang="nb-NO" sz="4000"/>
              <a:t>The movement awareness program includes movements from daily life, lying, sitting, standing, walking, use of the voice, relational movements and massage. The program offers training situations for promoting healthy resources through movement: personal, cultural and existential. Therapeutic talk and reflection is integrated. The BBAT offers a strategy to make the physiotherapist as well as the patient/ client equipped to handle life more ably.</a:t>
            </a:r>
            <a:endParaRPr lang="en-US" altLang="nb-NO" sz="4000"/>
          </a:p>
        </p:txBody>
      </p:sp>
      <p:sp>
        <p:nvSpPr>
          <p:cNvPr id="3090" name="Rectangle 10199"/>
          <p:cNvSpPr>
            <a:spLocks noChangeArrowheads="1"/>
          </p:cNvSpPr>
          <p:nvPr/>
        </p:nvSpPr>
        <p:spPr bwMode="auto">
          <a:xfrm>
            <a:off x="20481925" y="37915850"/>
            <a:ext cx="1182688" cy="985838"/>
          </a:xfrm>
          <a:prstGeom prst="rect">
            <a:avLst/>
          </a:prstGeom>
          <a:noFill/>
          <a:ln w="9525">
            <a:noFill/>
            <a:miter lim="800000"/>
            <a:headEnd/>
            <a:tailEnd/>
          </a:ln>
        </p:spPr>
        <p:txBody>
          <a:bodyPr wrap="none" lIns="498348" tIns="249174" rIns="498348" bIns="249174" anchor="ctr">
            <a:spAutoFit/>
          </a:bodyPr>
          <a:lstStyle/>
          <a:p>
            <a:endParaRPr lang="nb-NO" altLang="nb-NO"/>
          </a:p>
        </p:txBody>
      </p:sp>
      <p:sp>
        <p:nvSpPr>
          <p:cNvPr id="3091" name="Rectangle 10202"/>
          <p:cNvSpPr>
            <a:spLocks noChangeArrowheads="1"/>
          </p:cNvSpPr>
          <p:nvPr/>
        </p:nvSpPr>
        <p:spPr bwMode="auto">
          <a:xfrm>
            <a:off x="20481925" y="40386000"/>
            <a:ext cx="1182688" cy="985838"/>
          </a:xfrm>
          <a:prstGeom prst="rect">
            <a:avLst/>
          </a:prstGeom>
          <a:noFill/>
          <a:ln w="9525">
            <a:noFill/>
            <a:miter lim="800000"/>
            <a:headEnd/>
            <a:tailEnd/>
          </a:ln>
        </p:spPr>
        <p:txBody>
          <a:bodyPr wrap="none" lIns="498348" tIns="249174" rIns="498348" bIns="249174" anchor="ctr">
            <a:spAutoFit/>
          </a:bodyPr>
          <a:lstStyle/>
          <a:p>
            <a:endParaRPr lang="nb-NO" altLang="nb-NO"/>
          </a:p>
        </p:txBody>
      </p:sp>
      <p:sp>
        <p:nvSpPr>
          <p:cNvPr id="3092" name="Rectangle 10203"/>
          <p:cNvSpPr>
            <a:spLocks noChangeArrowheads="1"/>
          </p:cNvSpPr>
          <p:nvPr/>
        </p:nvSpPr>
        <p:spPr bwMode="auto">
          <a:xfrm>
            <a:off x="20481925" y="40716200"/>
            <a:ext cx="10675938" cy="985838"/>
          </a:xfrm>
          <a:prstGeom prst="rect">
            <a:avLst/>
          </a:prstGeom>
          <a:noFill/>
          <a:ln w="9525">
            <a:noFill/>
            <a:miter lim="800000"/>
            <a:headEnd/>
            <a:tailEnd/>
          </a:ln>
        </p:spPr>
        <p:txBody>
          <a:bodyPr lIns="498348" tIns="249174" rIns="498348" bIns="249174" anchor="ctr">
            <a:spAutoFit/>
          </a:bodyPr>
          <a:lstStyle/>
          <a:p>
            <a:endParaRPr lang="nb-NO" altLang="nb-NO"/>
          </a:p>
        </p:txBody>
      </p:sp>
      <p:sp>
        <p:nvSpPr>
          <p:cNvPr id="3093" name="Rectangle 10204"/>
          <p:cNvSpPr>
            <a:spLocks noChangeArrowheads="1"/>
          </p:cNvSpPr>
          <p:nvPr/>
        </p:nvSpPr>
        <p:spPr bwMode="auto">
          <a:xfrm>
            <a:off x="19623088" y="39698613"/>
            <a:ext cx="12761912" cy="1981200"/>
          </a:xfrm>
          <a:prstGeom prst="rect">
            <a:avLst/>
          </a:prstGeom>
          <a:noFill/>
          <a:ln w="9525">
            <a:solidFill>
              <a:srgbClr val="0000FF"/>
            </a:solidFill>
            <a:miter lim="800000"/>
            <a:headEnd/>
            <a:tailEnd/>
          </a:ln>
        </p:spPr>
        <p:txBody>
          <a:bodyPr lIns="498348" tIns="249174" rIns="498348" bIns="249174" anchor="ctr">
            <a:spAutoFit/>
          </a:bodyPr>
          <a:lstStyle/>
          <a:p>
            <a:pPr defTabSz="4983163">
              <a:buFont typeface="Wingdings" pitchFamily="-96" charset="2"/>
              <a:buNone/>
            </a:pPr>
            <a:endParaRPr lang="nb-NO" altLang="nb-NO"/>
          </a:p>
          <a:p>
            <a:pPr defTabSz="4983163">
              <a:buFont typeface="Wingdings" pitchFamily="-96" charset="2"/>
              <a:buNone/>
            </a:pPr>
            <a:endParaRPr lang="nb-NO" altLang="nb-NO" b="1"/>
          </a:p>
          <a:p>
            <a:pPr defTabSz="4983163">
              <a:buFont typeface="Wingdings" pitchFamily="-96" charset="2"/>
              <a:buNone/>
            </a:pPr>
            <a:r>
              <a:rPr lang="nb-NO" altLang="nb-NO" b="1"/>
              <a:t>Contact:</a:t>
            </a:r>
            <a:r>
              <a:rPr lang="nb-NO" altLang="nb-NO"/>
              <a:t> Liv Helvik Skjærven: </a:t>
            </a:r>
            <a:r>
              <a:rPr lang="nb-NO" altLang="nb-NO">
                <a:hlinkClick r:id=""/>
              </a:rPr>
              <a:t>lhs@hib.no</a:t>
            </a:r>
            <a:endParaRPr lang="en-US" altLang="nb-NO"/>
          </a:p>
        </p:txBody>
      </p:sp>
      <p:sp>
        <p:nvSpPr>
          <p:cNvPr id="3094" name="Line 10310"/>
          <p:cNvSpPr>
            <a:spLocks noChangeShapeType="1"/>
          </p:cNvSpPr>
          <p:nvPr/>
        </p:nvSpPr>
        <p:spPr bwMode="auto">
          <a:xfrm>
            <a:off x="576263" y="2103438"/>
            <a:ext cx="29667200" cy="0"/>
          </a:xfrm>
          <a:prstGeom prst="line">
            <a:avLst/>
          </a:prstGeom>
          <a:noFill/>
          <a:ln w="9525">
            <a:noFill/>
            <a:round/>
            <a:headEnd/>
            <a:tailEnd/>
          </a:ln>
        </p:spPr>
        <p:txBody>
          <a:bodyPr lIns="498348" tIns="249174" rIns="498348" bIns="249174" anchor="ctr">
            <a:spAutoFit/>
          </a:bodyPr>
          <a:lstStyle/>
          <a:p>
            <a:endParaRPr lang="is-IS"/>
          </a:p>
        </p:txBody>
      </p:sp>
      <p:sp>
        <p:nvSpPr>
          <p:cNvPr id="3095" name="Rektangel 33"/>
          <p:cNvSpPr>
            <a:spLocks noChangeArrowheads="1"/>
          </p:cNvSpPr>
          <p:nvPr/>
        </p:nvSpPr>
        <p:spPr bwMode="auto">
          <a:xfrm>
            <a:off x="20504150" y="24923750"/>
            <a:ext cx="11075988" cy="985838"/>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096" name="Rektangel 34"/>
          <p:cNvSpPr>
            <a:spLocks noChangeArrowheads="1"/>
          </p:cNvSpPr>
          <p:nvPr/>
        </p:nvSpPr>
        <p:spPr bwMode="auto">
          <a:xfrm>
            <a:off x="24590375" y="25639713"/>
            <a:ext cx="996950" cy="985837"/>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097" name="Rektangel 36"/>
          <p:cNvSpPr>
            <a:spLocks noChangeArrowheads="1"/>
          </p:cNvSpPr>
          <p:nvPr/>
        </p:nvSpPr>
        <p:spPr bwMode="auto">
          <a:xfrm>
            <a:off x="19565938" y="22236113"/>
            <a:ext cx="12014200" cy="985837"/>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098" name="Rektangel 37"/>
          <p:cNvSpPr>
            <a:spLocks noChangeArrowheads="1"/>
          </p:cNvSpPr>
          <p:nvPr/>
        </p:nvSpPr>
        <p:spPr bwMode="auto">
          <a:xfrm>
            <a:off x="23233063" y="24996775"/>
            <a:ext cx="996950" cy="985838"/>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099" name="Rektangel 39"/>
          <p:cNvSpPr>
            <a:spLocks noChangeArrowheads="1"/>
          </p:cNvSpPr>
          <p:nvPr/>
        </p:nvSpPr>
        <p:spPr bwMode="auto">
          <a:xfrm>
            <a:off x="20481925" y="24495125"/>
            <a:ext cx="9761538" cy="985838"/>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100" name="Rektangel 43"/>
          <p:cNvSpPr>
            <a:spLocks noChangeArrowheads="1"/>
          </p:cNvSpPr>
          <p:nvPr/>
        </p:nvSpPr>
        <p:spPr bwMode="auto">
          <a:xfrm>
            <a:off x="20559713" y="30110113"/>
            <a:ext cx="9683750" cy="985837"/>
          </a:xfrm>
          <a:prstGeom prst="rect">
            <a:avLst/>
          </a:prstGeom>
          <a:noFill/>
          <a:ln w="9525">
            <a:noFill/>
            <a:round/>
            <a:headEnd/>
            <a:tailEnd/>
          </a:ln>
        </p:spPr>
        <p:txBody>
          <a:bodyPr lIns="498348" tIns="249174" rIns="498348" bIns="249174" anchor="ctr">
            <a:spAutoFit/>
          </a:bodyPr>
          <a:lstStyle/>
          <a:p>
            <a:pPr defTabSz="4983163"/>
            <a:endParaRPr lang="nb-NO" altLang="nb-NO"/>
          </a:p>
        </p:txBody>
      </p:sp>
      <p:sp>
        <p:nvSpPr>
          <p:cNvPr id="3101" name="Rektangel 47"/>
          <p:cNvSpPr>
            <a:spLocks noChangeArrowheads="1"/>
          </p:cNvSpPr>
          <p:nvPr/>
        </p:nvSpPr>
        <p:spPr bwMode="auto">
          <a:xfrm>
            <a:off x="19731038" y="15578138"/>
            <a:ext cx="12195175" cy="1487487"/>
          </a:xfrm>
          <a:prstGeom prst="rect">
            <a:avLst/>
          </a:prstGeom>
          <a:noFill/>
          <a:ln w="9525">
            <a:noFill/>
            <a:round/>
            <a:headEnd/>
            <a:tailEnd/>
          </a:ln>
        </p:spPr>
        <p:txBody>
          <a:bodyPr lIns="498348" tIns="249174" rIns="498348" bIns="249174" anchor="ctr">
            <a:spAutoFit/>
          </a:bodyPr>
          <a:lstStyle/>
          <a:p>
            <a:pPr defTabSz="4983163">
              <a:buFont typeface="Wingdings" pitchFamily="-96" charset="2"/>
              <a:buNone/>
            </a:pPr>
            <a:r>
              <a:rPr lang="nb-NO" altLang="nb-NO" b="1"/>
              <a:t>2013</a:t>
            </a:r>
            <a:r>
              <a:rPr lang="nb-NO" altLang="nb-NO"/>
              <a:t>: Physiotherapists from Mexico,  Portugal, Spain, Belgium, Netherland, Estonia, Finland, UK, Denmark, Norway   </a:t>
            </a:r>
          </a:p>
        </p:txBody>
      </p:sp>
      <p:sp>
        <p:nvSpPr>
          <p:cNvPr id="3102" name="Rectangle 41"/>
          <p:cNvSpPr>
            <a:spLocks noChangeArrowheads="1"/>
          </p:cNvSpPr>
          <p:nvPr/>
        </p:nvSpPr>
        <p:spPr bwMode="auto">
          <a:xfrm>
            <a:off x="23737888" y="11374438"/>
            <a:ext cx="1182687" cy="985837"/>
          </a:xfrm>
          <a:prstGeom prst="rect">
            <a:avLst/>
          </a:prstGeom>
          <a:noFill/>
          <a:ln w="9525">
            <a:noFill/>
            <a:miter lim="800000"/>
            <a:headEnd/>
            <a:tailEnd/>
          </a:ln>
          <a:effectLst/>
        </p:spPr>
        <p:txBody>
          <a:bodyPr wrap="none" lIns="498348" tIns="249174" rIns="498348" bIns="249174" anchor="ctr">
            <a:spAutoFit/>
          </a:bodyPr>
          <a:lstStyle/>
          <a:p>
            <a:pPr algn="ctr"/>
            <a:endParaRPr lang="nb-NO" altLang="nb-NO"/>
          </a:p>
        </p:txBody>
      </p:sp>
      <p:pic>
        <p:nvPicPr>
          <p:cNvPr id="3103" name="Picture 42" descr="Screen shot 2011-12-28 at 10"/>
          <p:cNvPicPr>
            <a:picLocks noChangeAspect="1" noChangeArrowheads="1"/>
          </p:cNvPicPr>
          <p:nvPr/>
        </p:nvPicPr>
        <p:blipFill>
          <a:blip r:embed="rId3" cstate="print"/>
          <a:srcRect/>
          <a:stretch>
            <a:fillRect/>
          </a:stretch>
        </p:blipFill>
        <p:spPr bwMode="auto">
          <a:xfrm>
            <a:off x="-2147483648" y="2147483647"/>
            <a:ext cx="16257587" cy="10161588"/>
          </a:xfrm>
          <a:prstGeom prst="rect">
            <a:avLst/>
          </a:prstGeom>
          <a:noFill/>
          <a:ln w="9525">
            <a:noFill/>
            <a:miter lim="800000"/>
            <a:headEnd/>
            <a:tailEnd/>
          </a:ln>
        </p:spPr>
      </p:pic>
      <p:pic>
        <p:nvPicPr>
          <p:cNvPr id="3129" name="Picture 57" descr="P6040004"/>
          <p:cNvPicPr>
            <a:picLocks noChangeAspect="1" noChangeArrowheads="1"/>
          </p:cNvPicPr>
          <p:nvPr/>
        </p:nvPicPr>
        <p:blipFill>
          <a:blip r:embed="rId4" cstate="print"/>
          <a:srcRect/>
          <a:stretch>
            <a:fillRect/>
          </a:stretch>
        </p:blipFill>
        <p:spPr bwMode="auto">
          <a:xfrm>
            <a:off x="76200" y="762000"/>
            <a:ext cx="82296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105" name="Content Placeholder 3" descr="BBAM2013_1_group_IMG_5717.jpg"/>
          <p:cNvPicPr>
            <a:picLocks noChangeAspect="1"/>
          </p:cNvPicPr>
          <p:nvPr/>
        </p:nvPicPr>
        <p:blipFill>
          <a:blip r:embed="rId5" cstate="print"/>
          <a:srcRect l="9879" t="8810" r="10599" b="14540"/>
          <a:stretch>
            <a:fillRect/>
          </a:stretch>
        </p:blipFill>
        <p:spPr bwMode="auto">
          <a:xfrm>
            <a:off x="19986625" y="8281988"/>
            <a:ext cx="11593513" cy="7459662"/>
          </a:xfrm>
          <a:prstGeom prst="rect">
            <a:avLst/>
          </a:prstGeom>
          <a:noFill/>
          <a:ln w="9525">
            <a:noFill/>
            <a:miter lim="800000"/>
            <a:headEnd/>
            <a:tailEnd/>
          </a:ln>
        </p:spPr>
      </p:pic>
      <p:pic>
        <p:nvPicPr>
          <p:cNvPr id="3106" name="Content Placeholder 7" descr="BBAM2013_LIGGENDE_IMG_5828.jpg"/>
          <p:cNvPicPr>
            <a:picLocks noChangeAspect="1"/>
          </p:cNvPicPr>
          <p:nvPr/>
        </p:nvPicPr>
        <p:blipFill>
          <a:blip r:embed="rId6" cstate="print"/>
          <a:srcRect l="6279" r="5159"/>
          <a:stretch>
            <a:fillRect/>
          </a:stretch>
        </p:blipFill>
        <p:spPr bwMode="auto">
          <a:xfrm>
            <a:off x="20010438" y="17181513"/>
            <a:ext cx="5768975" cy="4349750"/>
          </a:xfrm>
          <a:prstGeom prst="rect">
            <a:avLst/>
          </a:prstGeom>
          <a:noFill/>
          <a:ln w="9525">
            <a:noFill/>
            <a:miter lim="800000"/>
            <a:headEnd/>
            <a:tailEnd/>
          </a:ln>
        </p:spPr>
      </p:pic>
      <p:pic>
        <p:nvPicPr>
          <p:cNvPr id="3107" name="Content Placeholder 9" descr="BBAM2013_2_2SITT_IMG_5810.jpg"/>
          <p:cNvPicPr>
            <a:picLocks noChangeAspect="1"/>
          </p:cNvPicPr>
          <p:nvPr/>
        </p:nvPicPr>
        <p:blipFill>
          <a:blip r:embed="rId7" cstate="print"/>
          <a:srcRect l="4613" r="10918"/>
          <a:stretch>
            <a:fillRect/>
          </a:stretch>
        </p:blipFill>
        <p:spPr bwMode="auto">
          <a:xfrm>
            <a:off x="25634950" y="17145000"/>
            <a:ext cx="5945188" cy="4529138"/>
          </a:xfrm>
          <a:prstGeom prst="rect">
            <a:avLst/>
          </a:prstGeom>
          <a:noFill/>
          <a:ln w="9525">
            <a:noFill/>
            <a:miter lim="800000"/>
            <a:headEnd/>
            <a:tailEnd/>
          </a:ln>
        </p:spPr>
      </p:pic>
      <p:pic>
        <p:nvPicPr>
          <p:cNvPr id="3108" name="Content Placeholder 7" descr="BBAM2013_3_Armwave_IMG_5877.jpg"/>
          <p:cNvPicPr>
            <a:picLocks noChangeAspect="1"/>
          </p:cNvPicPr>
          <p:nvPr/>
        </p:nvPicPr>
        <p:blipFill>
          <a:blip r:embed="rId8" cstate="print"/>
          <a:srcRect l="12357" r="16571"/>
          <a:stretch>
            <a:fillRect/>
          </a:stretch>
        </p:blipFill>
        <p:spPr bwMode="auto">
          <a:xfrm>
            <a:off x="20058063" y="21485225"/>
            <a:ext cx="5721350" cy="5373688"/>
          </a:xfrm>
          <a:prstGeom prst="rect">
            <a:avLst/>
          </a:prstGeom>
          <a:noFill/>
          <a:ln w="9525">
            <a:noFill/>
            <a:miter lim="800000"/>
            <a:headEnd/>
            <a:tailEnd/>
          </a:ln>
        </p:spPr>
      </p:pic>
      <p:pic>
        <p:nvPicPr>
          <p:cNvPr id="3109" name="Content Placeholder 9" descr="BBAM2013_groupwork_IMG_5839.jpg"/>
          <p:cNvPicPr>
            <a:picLocks noChangeAspect="1"/>
          </p:cNvPicPr>
          <p:nvPr/>
        </p:nvPicPr>
        <p:blipFill>
          <a:blip r:embed="rId9" cstate="print"/>
          <a:srcRect l="8630" r="12779" b="6728"/>
          <a:stretch>
            <a:fillRect/>
          </a:stretch>
        </p:blipFill>
        <p:spPr bwMode="auto">
          <a:xfrm>
            <a:off x="25752425" y="21531263"/>
            <a:ext cx="5827713" cy="5327650"/>
          </a:xfrm>
          <a:prstGeom prst="rect">
            <a:avLst/>
          </a:prstGeom>
          <a:noFill/>
          <a:ln w="9525">
            <a:noFill/>
            <a:miter lim="800000"/>
            <a:headEnd/>
            <a:tailEnd/>
          </a:ln>
        </p:spPr>
      </p:pic>
      <p:pic>
        <p:nvPicPr>
          <p:cNvPr id="3110" name="Content Placeholder 7" descr="BBAM2013_GrARB_2_IMG_5856.jpg"/>
          <p:cNvPicPr>
            <a:picLocks noChangeAspect="1"/>
          </p:cNvPicPr>
          <p:nvPr/>
        </p:nvPicPr>
        <p:blipFill>
          <a:blip r:embed="rId10" cstate="print"/>
          <a:srcRect l="5586" t="8810" r="9477" b="8810"/>
          <a:stretch>
            <a:fillRect/>
          </a:stretch>
        </p:blipFill>
        <p:spPr bwMode="auto">
          <a:xfrm>
            <a:off x="25869900" y="34707513"/>
            <a:ext cx="5783263" cy="4465637"/>
          </a:xfrm>
          <a:prstGeom prst="rect">
            <a:avLst/>
          </a:prstGeom>
          <a:noFill/>
          <a:ln w="9525">
            <a:noFill/>
            <a:miter lim="800000"/>
            <a:headEnd/>
            <a:tailEnd/>
          </a:ln>
        </p:spPr>
      </p:pic>
      <p:pic>
        <p:nvPicPr>
          <p:cNvPr id="3111" name="Content Placeholder 3" descr="BBAM2013_GruppearbVEGG_1_IMG_5853.jpg"/>
          <p:cNvPicPr>
            <a:picLocks noChangeAspect="1"/>
          </p:cNvPicPr>
          <p:nvPr/>
        </p:nvPicPr>
        <p:blipFill>
          <a:blip r:embed="rId11" cstate="print"/>
          <a:srcRect l="7957" t="8810" r="9962" b="8810"/>
          <a:stretch>
            <a:fillRect/>
          </a:stretch>
        </p:blipFill>
        <p:spPr bwMode="auto">
          <a:xfrm>
            <a:off x="20010438" y="34707513"/>
            <a:ext cx="5840412" cy="4465637"/>
          </a:xfrm>
          <a:prstGeom prst="rect">
            <a:avLst/>
          </a:prstGeom>
          <a:noFill/>
          <a:ln w="9525">
            <a:noFill/>
            <a:miter lim="800000"/>
            <a:headEnd/>
            <a:tailEnd/>
          </a:ln>
        </p:spPr>
      </p:pic>
      <p:pic>
        <p:nvPicPr>
          <p:cNvPr id="3112" name="Content Placeholder 3" descr="BBAM2013_GroupMovemen_IMG_5885.jpg"/>
          <p:cNvPicPr>
            <a:picLocks noChangeAspect="1"/>
          </p:cNvPicPr>
          <p:nvPr/>
        </p:nvPicPr>
        <p:blipFill>
          <a:blip r:embed="rId12" cstate="print"/>
          <a:srcRect l="14326" t="12984" r="20276" b="30734"/>
          <a:stretch>
            <a:fillRect/>
          </a:stretch>
        </p:blipFill>
        <p:spPr bwMode="auto">
          <a:xfrm>
            <a:off x="19965988" y="27273250"/>
            <a:ext cx="11687175" cy="6715125"/>
          </a:xfrm>
          <a:prstGeom prst="rect">
            <a:avLst/>
          </a:prstGeom>
          <a:noFill/>
          <a:ln w="9525">
            <a:noFill/>
            <a:miter lim="800000"/>
            <a:headEnd/>
            <a:tailEnd/>
          </a:ln>
        </p:spPr>
      </p:pic>
      <p:pic>
        <p:nvPicPr>
          <p:cNvPr id="3113" name="Picture 45" descr="http://allmenningen.hib.no/Documents/07%20Organisasjonen/Kommunikasjon/HIB_hovedlogo_engelsk.jpg"/>
          <p:cNvPicPr>
            <a:picLocks noChangeAspect="1" noChangeArrowheads="1"/>
          </p:cNvPicPr>
          <p:nvPr/>
        </p:nvPicPr>
        <p:blipFill>
          <a:blip r:embed="rId13" cstate="print"/>
          <a:srcRect/>
          <a:stretch>
            <a:fillRect/>
          </a:stretch>
        </p:blipFill>
        <p:spPr bwMode="auto">
          <a:xfrm>
            <a:off x="27219275" y="865188"/>
            <a:ext cx="4189413"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 utforming">
  <a:themeElements>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98348" tIns="249174" rIns="498348" bIns="249174" numCol="1" anchor="ctr" anchorCtr="0" compatLnSpc="1">
        <a:prstTxWarp prst="textNoShape">
          <a:avLst/>
        </a:prstTxWarp>
        <a:spAutoFit/>
      </a:bodyPr>
      <a:lstStyle>
        <a:defPPr marL="0" marR="0" indent="0" algn="l" defTabSz="4983163" rtl="0" eaLnBrk="1" fontAlgn="base" latinLnBrk="0" hangingPunct="1">
          <a:lnSpc>
            <a:spcPct val="100000"/>
          </a:lnSpc>
          <a:spcBef>
            <a:spcPct val="0"/>
          </a:spcBef>
          <a:spcAft>
            <a:spcPct val="0"/>
          </a:spcAft>
          <a:buClr>
            <a:srgbClr val="FF9900"/>
          </a:buClr>
          <a:buSzTx/>
          <a:buFont typeface="Wingdings" pitchFamily="2" charset="2"/>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98348" tIns="249174" rIns="498348" bIns="249174" numCol="1" anchor="ctr" anchorCtr="0" compatLnSpc="1">
        <a:prstTxWarp prst="textNoShape">
          <a:avLst/>
        </a:prstTxWarp>
        <a:spAutoFit/>
      </a:bodyPr>
      <a:lstStyle>
        <a:defPPr marL="0" marR="0" indent="0" algn="l" defTabSz="4983163" rtl="0" eaLnBrk="1" fontAlgn="base" latinLnBrk="0" hangingPunct="1">
          <a:lnSpc>
            <a:spcPct val="100000"/>
          </a:lnSpc>
          <a:spcBef>
            <a:spcPct val="0"/>
          </a:spcBef>
          <a:spcAft>
            <a:spcPct val="0"/>
          </a:spcAft>
          <a:buClr>
            <a:srgbClr val="FF9900"/>
          </a:buClr>
          <a:buSzTx/>
          <a:buFont typeface="Wingdings" pitchFamily="2" charset="2"/>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2391</TotalTime>
  <Words>328</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MS PGothic</vt:lpstr>
      <vt:lpstr>Wingdings</vt:lpstr>
      <vt:lpstr>Calibri</vt:lpstr>
      <vt:lpstr>Comic Sans MS</vt:lpstr>
      <vt:lpstr>Standard utforming</vt:lpstr>
      <vt:lpstr>Slide 1</vt:lpstr>
    </vt:vector>
  </TitlesOfParts>
  <Company>Heitjohei Hoppsannsei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Helvik Skjærven</dc:creator>
  <cp:lastModifiedBy>Notandi</cp:lastModifiedBy>
  <cp:revision>25</cp:revision>
  <cp:lastPrinted>2014-05-15T11:01:56Z</cp:lastPrinted>
  <dcterms:modified xsi:type="dcterms:W3CDTF">2015-02-17T13:28:21Z</dcterms:modified>
</cp:coreProperties>
</file>